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1" r:id="rId2"/>
    <p:sldId id="471" r:id="rId3"/>
    <p:sldId id="546" r:id="rId4"/>
    <p:sldId id="547" r:id="rId5"/>
    <p:sldId id="501" r:id="rId6"/>
    <p:sldId id="478" r:id="rId7"/>
    <p:sldId id="543" r:id="rId8"/>
    <p:sldId id="548" r:id="rId9"/>
    <p:sldId id="475" r:id="rId10"/>
    <p:sldId id="371" r:id="rId11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land Hackenberg" initials="RH" lastIdx="1" clrIdx="0"/>
  <p:cmAuthor id="1" name="David Brennan" initials="DB" lastIdx="1" clrIdx="1">
    <p:extLst/>
  </p:cmAuthor>
  <p:cmAuthor id="2" name="Alexandra Fehlinger" initials="AF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2D"/>
    <a:srgbClr val="778899"/>
    <a:srgbClr val="6D91CB"/>
    <a:srgbClr val="B9E5F4"/>
    <a:srgbClr val="515E6B"/>
    <a:srgbClr val="FCF09F"/>
    <a:srgbClr val="F1F3F5"/>
    <a:srgbClr val="F3F4F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0" autoAdjust="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5C248D-8EFD-4827-93A5-51D4A15CDD2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3B30383-281A-4268-9BF8-213B2E4C6241}">
      <dgm:prSet phldrT="[Текст]" custT="1"/>
      <dgm:spPr/>
      <dgm:t>
        <a:bodyPr/>
        <a:lstStyle/>
        <a:p>
          <a:pPr algn="l"/>
          <a:r>
            <a:rPr lang="uk-UA" sz="2800" dirty="0" smtClean="0"/>
            <a:t>Підготовчий етап</a:t>
          </a:r>
          <a:endParaRPr lang="uk-UA" sz="2800" dirty="0"/>
        </a:p>
      </dgm:t>
    </dgm:pt>
    <dgm:pt modelId="{31A3D599-A363-4792-98EF-4C1B97C48779}" type="parTrans" cxnId="{CCD9435C-60F3-43E0-986F-D4133293E61C}">
      <dgm:prSet/>
      <dgm:spPr/>
      <dgm:t>
        <a:bodyPr/>
        <a:lstStyle/>
        <a:p>
          <a:endParaRPr lang="uk-UA" sz="1600"/>
        </a:p>
      </dgm:t>
    </dgm:pt>
    <dgm:pt modelId="{CBB39F86-2B81-42D0-AD3E-828B77D47D69}" type="sibTrans" cxnId="{CCD9435C-60F3-43E0-986F-D4133293E61C}">
      <dgm:prSet/>
      <dgm:spPr/>
      <dgm:t>
        <a:bodyPr/>
        <a:lstStyle/>
        <a:p>
          <a:endParaRPr lang="uk-UA" sz="1600"/>
        </a:p>
      </dgm:t>
    </dgm:pt>
    <dgm:pt modelId="{C0C083C5-1317-4158-8D9C-5D18BBF521E6}">
      <dgm:prSet phldrT="[Текст]" custT="1"/>
      <dgm:spPr/>
      <dgm:t>
        <a:bodyPr/>
        <a:lstStyle/>
        <a:p>
          <a:r>
            <a:rPr lang="uk-UA" sz="1800" dirty="0" smtClean="0"/>
            <a:t>Керівний комітет</a:t>
          </a:r>
          <a:endParaRPr lang="uk-UA" sz="1800" dirty="0"/>
        </a:p>
      </dgm:t>
    </dgm:pt>
    <dgm:pt modelId="{23D8DA57-8920-4BCC-9E88-57C83E3D15DD}" type="parTrans" cxnId="{F4DBE27D-6F28-4CAE-828A-68F2FFC0C97D}">
      <dgm:prSet/>
      <dgm:spPr/>
      <dgm:t>
        <a:bodyPr/>
        <a:lstStyle/>
        <a:p>
          <a:endParaRPr lang="uk-UA" sz="1600"/>
        </a:p>
      </dgm:t>
    </dgm:pt>
    <dgm:pt modelId="{FF0950BF-CE04-430D-8A05-55FC9CB81BEB}" type="sibTrans" cxnId="{F4DBE27D-6F28-4CAE-828A-68F2FFC0C97D}">
      <dgm:prSet/>
      <dgm:spPr/>
      <dgm:t>
        <a:bodyPr/>
        <a:lstStyle/>
        <a:p>
          <a:endParaRPr lang="uk-UA" sz="1600"/>
        </a:p>
      </dgm:t>
    </dgm:pt>
    <dgm:pt modelId="{94515130-5D34-47AA-8C18-174AA66BBE9A}">
      <dgm:prSet phldrT="[Текст]" custT="1"/>
      <dgm:spPr/>
      <dgm:t>
        <a:bodyPr/>
        <a:lstStyle/>
        <a:p>
          <a:r>
            <a:rPr lang="uk-UA" sz="2000" dirty="0" smtClean="0"/>
            <a:t>1 місяць</a:t>
          </a:r>
          <a:endParaRPr lang="uk-UA" sz="2000" dirty="0"/>
        </a:p>
      </dgm:t>
    </dgm:pt>
    <dgm:pt modelId="{D3186476-1163-469F-AF6A-CA8EB129D095}" type="parTrans" cxnId="{A6F16808-2514-4DEB-8FC7-142EFFA0CA44}">
      <dgm:prSet/>
      <dgm:spPr/>
      <dgm:t>
        <a:bodyPr/>
        <a:lstStyle/>
        <a:p>
          <a:endParaRPr lang="uk-UA" sz="1600"/>
        </a:p>
      </dgm:t>
    </dgm:pt>
    <dgm:pt modelId="{0393D954-FEF5-47AA-A5FD-33E8866A52D7}" type="sibTrans" cxnId="{A6F16808-2514-4DEB-8FC7-142EFFA0CA44}">
      <dgm:prSet/>
      <dgm:spPr/>
      <dgm:t>
        <a:bodyPr/>
        <a:lstStyle/>
        <a:p>
          <a:endParaRPr lang="uk-UA" sz="1600"/>
        </a:p>
      </dgm:t>
    </dgm:pt>
    <dgm:pt modelId="{FE604052-B55D-431D-A004-9ABEB55F87A3}">
      <dgm:prSet phldrT="[Текст]" custT="1"/>
      <dgm:spPr/>
      <dgm:t>
        <a:bodyPr/>
        <a:lstStyle/>
        <a:p>
          <a:pPr algn="l"/>
          <a:r>
            <a:rPr lang="uk-UA" sz="2800" dirty="0" smtClean="0"/>
            <a:t>Стратегічний аналіз, </a:t>
          </a:r>
          <a:r>
            <a:rPr lang="en-US" sz="2800" dirty="0" smtClean="0"/>
            <a:t>SWOT</a:t>
          </a:r>
          <a:r>
            <a:rPr lang="uk-UA" sz="2800" dirty="0" smtClean="0"/>
            <a:t>-аналіз</a:t>
          </a:r>
          <a:endParaRPr lang="uk-UA" sz="2800" dirty="0"/>
        </a:p>
      </dgm:t>
    </dgm:pt>
    <dgm:pt modelId="{1092204C-6EAE-4ED9-9BD5-23015817FDD6}" type="parTrans" cxnId="{CDA8955F-CB79-4A3A-A735-B7BA684AA23C}">
      <dgm:prSet/>
      <dgm:spPr/>
      <dgm:t>
        <a:bodyPr/>
        <a:lstStyle/>
        <a:p>
          <a:endParaRPr lang="uk-UA" sz="1600"/>
        </a:p>
      </dgm:t>
    </dgm:pt>
    <dgm:pt modelId="{965B2B30-725A-44D1-8EA2-6353A815323D}" type="sibTrans" cxnId="{CDA8955F-CB79-4A3A-A735-B7BA684AA23C}">
      <dgm:prSet/>
      <dgm:spPr/>
      <dgm:t>
        <a:bodyPr/>
        <a:lstStyle/>
        <a:p>
          <a:endParaRPr lang="uk-UA" sz="1600"/>
        </a:p>
      </dgm:t>
    </dgm:pt>
    <dgm:pt modelId="{8F0F2CAF-5CC0-4D06-8DA5-B03A8CFD5FCF}">
      <dgm:prSet phldrT="[Текст]" custT="1"/>
      <dgm:spPr/>
      <dgm:t>
        <a:bodyPr/>
        <a:lstStyle/>
        <a:p>
          <a:r>
            <a:rPr lang="uk-UA" sz="1800" dirty="0" smtClean="0"/>
            <a:t>Робочі підгрупи, керівний комітет</a:t>
          </a:r>
          <a:endParaRPr lang="uk-UA" sz="1800" dirty="0"/>
        </a:p>
      </dgm:t>
    </dgm:pt>
    <dgm:pt modelId="{B9B049C9-1F8B-40F6-8EFF-A3AB4983C8D8}" type="parTrans" cxnId="{DF6F7E9C-67AB-4D24-82F0-4C8C490C6E74}">
      <dgm:prSet/>
      <dgm:spPr/>
      <dgm:t>
        <a:bodyPr/>
        <a:lstStyle/>
        <a:p>
          <a:endParaRPr lang="uk-UA" sz="1600"/>
        </a:p>
      </dgm:t>
    </dgm:pt>
    <dgm:pt modelId="{6807AAC1-3252-4DC0-98E1-864451097A17}" type="sibTrans" cxnId="{DF6F7E9C-67AB-4D24-82F0-4C8C490C6E74}">
      <dgm:prSet/>
      <dgm:spPr/>
      <dgm:t>
        <a:bodyPr/>
        <a:lstStyle/>
        <a:p>
          <a:endParaRPr lang="uk-UA" sz="1600"/>
        </a:p>
      </dgm:t>
    </dgm:pt>
    <dgm:pt modelId="{DAD94C51-530A-4D1F-AA39-1EA698B8B7C1}">
      <dgm:prSet phldrT="[Текст]" custT="1"/>
      <dgm:spPr/>
      <dgm:t>
        <a:bodyPr/>
        <a:lstStyle/>
        <a:p>
          <a:r>
            <a:rPr lang="uk-UA" sz="2000" dirty="0" smtClean="0"/>
            <a:t>1-3 місяці</a:t>
          </a:r>
          <a:endParaRPr lang="uk-UA" sz="2000" dirty="0"/>
        </a:p>
      </dgm:t>
    </dgm:pt>
    <dgm:pt modelId="{2D14A339-AF8F-49A1-9F04-9ECBDDC2E125}" type="parTrans" cxnId="{03FA796C-26B0-4491-B5B1-A87D829E6C11}">
      <dgm:prSet/>
      <dgm:spPr/>
      <dgm:t>
        <a:bodyPr/>
        <a:lstStyle/>
        <a:p>
          <a:endParaRPr lang="uk-UA" sz="1600"/>
        </a:p>
      </dgm:t>
    </dgm:pt>
    <dgm:pt modelId="{0F98FE36-6BE5-4D73-9201-5C66A5BE10CC}" type="sibTrans" cxnId="{03FA796C-26B0-4491-B5B1-A87D829E6C11}">
      <dgm:prSet/>
      <dgm:spPr/>
      <dgm:t>
        <a:bodyPr/>
        <a:lstStyle/>
        <a:p>
          <a:endParaRPr lang="uk-UA" sz="1600"/>
        </a:p>
      </dgm:t>
    </dgm:pt>
    <dgm:pt modelId="{5C8C466D-4FEA-4BA9-A660-F1DE70DA438D}">
      <dgm:prSet phldrT="[Текст]" custT="1"/>
      <dgm:spPr/>
      <dgm:t>
        <a:bodyPr/>
        <a:lstStyle/>
        <a:p>
          <a:pPr algn="l"/>
          <a:r>
            <a:rPr lang="en-US" sz="2800" dirty="0" smtClean="0"/>
            <a:t>SWOT-</a:t>
          </a:r>
          <a:r>
            <a:rPr lang="uk-UA" sz="2800" dirty="0" smtClean="0"/>
            <a:t>матриця, цілі та завдання стратегії</a:t>
          </a:r>
          <a:endParaRPr lang="uk-UA" sz="2800" dirty="0"/>
        </a:p>
      </dgm:t>
    </dgm:pt>
    <dgm:pt modelId="{2846A750-1E11-472E-A0A0-08801B2BDDDA}" type="parTrans" cxnId="{C1FAF709-DF81-421A-B9D0-FCC8B0977F95}">
      <dgm:prSet/>
      <dgm:spPr/>
      <dgm:t>
        <a:bodyPr/>
        <a:lstStyle/>
        <a:p>
          <a:endParaRPr lang="uk-UA" sz="1600"/>
        </a:p>
      </dgm:t>
    </dgm:pt>
    <dgm:pt modelId="{3A1AF37C-F3BD-4BC1-8957-3B1CDA18AAE1}" type="sibTrans" cxnId="{C1FAF709-DF81-421A-B9D0-FCC8B0977F95}">
      <dgm:prSet/>
      <dgm:spPr/>
      <dgm:t>
        <a:bodyPr/>
        <a:lstStyle/>
        <a:p>
          <a:endParaRPr lang="uk-UA" sz="1600"/>
        </a:p>
      </dgm:t>
    </dgm:pt>
    <dgm:pt modelId="{487BB0A7-57DC-4DAF-82AA-E01D9D50875D}">
      <dgm:prSet phldrT="[Текст]" custT="1"/>
      <dgm:spPr/>
      <dgm:t>
        <a:bodyPr/>
        <a:lstStyle/>
        <a:p>
          <a:r>
            <a:rPr lang="uk-UA" sz="1800" dirty="0" smtClean="0"/>
            <a:t>Робоча група</a:t>
          </a:r>
          <a:endParaRPr lang="uk-UA" sz="1800" dirty="0"/>
        </a:p>
      </dgm:t>
    </dgm:pt>
    <dgm:pt modelId="{AB2F62E9-881A-4364-B6B2-5EA84E2EAF29}" type="parTrans" cxnId="{A5681253-6249-4D53-832C-8471C26C9BB7}">
      <dgm:prSet/>
      <dgm:spPr/>
      <dgm:t>
        <a:bodyPr/>
        <a:lstStyle/>
        <a:p>
          <a:endParaRPr lang="uk-UA" sz="1600"/>
        </a:p>
      </dgm:t>
    </dgm:pt>
    <dgm:pt modelId="{0D246FF8-B6FE-49D9-A036-9A175AD2BB3B}" type="sibTrans" cxnId="{A5681253-6249-4D53-832C-8471C26C9BB7}">
      <dgm:prSet/>
      <dgm:spPr/>
      <dgm:t>
        <a:bodyPr/>
        <a:lstStyle/>
        <a:p>
          <a:endParaRPr lang="uk-UA" sz="1600"/>
        </a:p>
      </dgm:t>
    </dgm:pt>
    <dgm:pt modelId="{84E1BAFB-3A26-46FC-9ECE-7005F78AE058}">
      <dgm:prSet phldrT="[Текст]" custT="1"/>
      <dgm:spPr/>
      <dgm:t>
        <a:bodyPr/>
        <a:lstStyle/>
        <a:p>
          <a:r>
            <a:rPr lang="uk-UA" sz="2000" dirty="0" smtClean="0"/>
            <a:t>4 місяць</a:t>
          </a:r>
          <a:endParaRPr lang="uk-UA" sz="2000" dirty="0"/>
        </a:p>
      </dgm:t>
    </dgm:pt>
    <dgm:pt modelId="{EE7C6744-6F71-4BBC-AF00-F636E6967AA8}" type="parTrans" cxnId="{D8415EE3-FCAE-42F3-964B-4C024DC006D0}">
      <dgm:prSet/>
      <dgm:spPr/>
      <dgm:t>
        <a:bodyPr/>
        <a:lstStyle/>
        <a:p>
          <a:endParaRPr lang="uk-UA" sz="1600"/>
        </a:p>
      </dgm:t>
    </dgm:pt>
    <dgm:pt modelId="{11660754-1A13-4BBA-84A6-380C939EBB96}" type="sibTrans" cxnId="{D8415EE3-FCAE-42F3-964B-4C024DC006D0}">
      <dgm:prSet/>
      <dgm:spPr/>
      <dgm:t>
        <a:bodyPr/>
        <a:lstStyle/>
        <a:p>
          <a:endParaRPr lang="uk-UA" sz="1600"/>
        </a:p>
      </dgm:t>
    </dgm:pt>
    <dgm:pt modelId="{1A507207-6DEA-4C25-A1CC-BBC97EE6EB53}" type="pres">
      <dgm:prSet presAssocID="{335C248D-8EFD-4827-93A5-51D4A15CDD2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1E9A96B-196B-436E-B876-7A4C0A3EE4C7}" type="pres">
      <dgm:prSet presAssocID="{D3B30383-281A-4268-9BF8-213B2E4C6241}" presName="horFlow" presStyleCnt="0"/>
      <dgm:spPr/>
    </dgm:pt>
    <dgm:pt modelId="{FFF88DC1-27F2-4B4E-97CA-925B87078E94}" type="pres">
      <dgm:prSet presAssocID="{D3B30383-281A-4268-9BF8-213B2E4C6241}" presName="bigChev" presStyleLbl="node1" presStyleIdx="0" presStyleCnt="3" custScaleX="270196" custLinFactNeighborX="-13106" custLinFactNeighborY="2929"/>
      <dgm:spPr/>
    </dgm:pt>
    <dgm:pt modelId="{CB50A017-347F-41EB-B226-9C2584F2D283}" type="pres">
      <dgm:prSet presAssocID="{23D8DA57-8920-4BCC-9E88-57C83E3D15DD}" presName="parTrans" presStyleCnt="0"/>
      <dgm:spPr/>
    </dgm:pt>
    <dgm:pt modelId="{2545EE35-1824-45A3-957B-7357F089DC50}" type="pres">
      <dgm:prSet presAssocID="{C0C083C5-1317-4158-8D9C-5D18BBF521E6}" presName="node" presStyleLbl="alignAccFollowNode1" presStyleIdx="0" presStyleCnt="6" custScaleX="1425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158A6A-9FD2-462C-836E-D921B7AE6B7B}" type="pres">
      <dgm:prSet presAssocID="{FF0950BF-CE04-430D-8A05-55FC9CB81BEB}" presName="sibTrans" presStyleCnt="0"/>
      <dgm:spPr/>
    </dgm:pt>
    <dgm:pt modelId="{E9C74DC5-DB77-466A-ACCD-0AECC5D29B5C}" type="pres">
      <dgm:prSet presAssocID="{94515130-5D34-47AA-8C18-174AA66BBE9A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0A22DB-9557-4817-BF90-81F6D3B6D9E3}" type="pres">
      <dgm:prSet presAssocID="{D3B30383-281A-4268-9BF8-213B2E4C6241}" presName="vSp" presStyleCnt="0"/>
      <dgm:spPr/>
    </dgm:pt>
    <dgm:pt modelId="{C92C25AF-B58F-4FF6-ADDD-56D3593A71DA}" type="pres">
      <dgm:prSet presAssocID="{FE604052-B55D-431D-A004-9ABEB55F87A3}" presName="horFlow" presStyleCnt="0"/>
      <dgm:spPr/>
    </dgm:pt>
    <dgm:pt modelId="{6D86C9A8-86F7-43B7-9A84-72CF60A7E6A4}" type="pres">
      <dgm:prSet presAssocID="{FE604052-B55D-431D-A004-9ABEB55F87A3}" presName="bigChev" presStyleLbl="node1" presStyleIdx="1" presStyleCnt="3" custScaleX="270196" custLinFactNeighborX="-13106" custLinFactNeighborY="2929"/>
      <dgm:spPr/>
    </dgm:pt>
    <dgm:pt modelId="{0B000E7D-5A9B-4F0D-83F3-B64F76A17D9B}" type="pres">
      <dgm:prSet presAssocID="{B9B049C9-1F8B-40F6-8EFF-A3AB4983C8D8}" presName="parTrans" presStyleCnt="0"/>
      <dgm:spPr/>
    </dgm:pt>
    <dgm:pt modelId="{9CFDFB44-18C0-42B2-9D78-2C15F12176BE}" type="pres">
      <dgm:prSet presAssocID="{8F0F2CAF-5CC0-4D06-8DA5-B03A8CFD5FCF}" presName="node" presStyleLbl="alignAccFollowNode1" presStyleIdx="2" presStyleCnt="6" custScaleX="1425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42D365-CCF2-47DF-B686-6B1CAA570B22}" type="pres">
      <dgm:prSet presAssocID="{6807AAC1-3252-4DC0-98E1-864451097A17}" presName="sibTrans" presStyleCnt="0"/>
      <dgm:spPr/>
    </dgm:pt>
    <dgm:pt modelId="{FBB8E26E-7D0E-4D56-BC7B-EE10FD5ED946}" type="pres">
      <dgm:prSet presAssocID="{DAD94C51-530A-4D1F-AA39-1EA698B8B7C1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6B9B78-BFB7-48D3-821D-F9272B75A6CE}" type="pres">
      <dgm:prSet presAssocID="{FE604052-B55D-431D-A004-9ABEB55F87A3}" presName="vSp" presStyleCnt="0"/>
      <dgm:spPr/>
    </dgm:pt>
    <dgm:pt modelId="{EE1B4CE6-7B5D-49AB-B8E4-E151A815E594}" type="pres">
      <dgm:prSet presAssocID="{5C8C466D-4FEA-4BA9-A660-F1DE70DA438D}" presName="horFlow" presStyleCnt="0"/>
      <dgm:spPr/>
    </dgm:pt>
    <dgm:pt modelId="{06149F9A-DF81-4AC5-8038-427E0C24119A}" type="pres">
      <dgm:prSet presAssocID="{5C8C466D-4FEA-4BA9-A660-F1DE70DA438D}" presName="bigChev" presStyleLbl="node1" presStyleIdx="2" presStyleCnt="3" custScaleX="270196" custLinFactNeighborY="2929"/>
      <dgm:spPr/>
      <dgm:t>
        <a:bodyPr/>
        <a:lstStyle/>
        <a:p>
          <a:endParaRPr lang="uk-UA"/>
        </a:p>
      </dgm:t>
    </dgm:pt>
    <dgm:pt modelId="{216A2D0F-CA00-473E-B1D5-32345F9C3AE9}" type="pres">
      <dgm:prSet presAssocID="{AB2F62E9-881A-4364-B6B2-5EA84E2EAF29}" presName="parTrans" presStyleCnt="0"/>
      <dgm:spPr/>
    </dgm:pt>
    <dgm:pt modelId="{4CA81F24-A865-40AB-A4F2-C8BF1B77DB36}" type="pres">
      <dgm:prSet presAssocID="{487BB0A7-57DC-4DAF-82AA-E01D9D50875D}" presName="node" presStyleLbl="alignAccFollowNode1" presStyleIdx="4" presStyleCnt="6" custScaleX="1425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18FEAA-9B55-4EB0-976D-13C8B1DFCF54}" type="pres">
      <dgm:prSet presAssocID="{0D246FF8-B6FE-49D9-A036-9A175AD2BB3B}" presName="sibTrans" presStyleCnt="0"/>
      <dgm:spPr/>
    </dgm:pt>
    <dgm:pt modelId="{5036E518-DB19-4391-B957-665DD94734AC}" type="pres">
      <dgm:prSet presAssocID="{84E1BAFB-3A26-46FC-9ECE-7005F78AE058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9F06B5EF-A1A5-4F19-A8B4-2848BD0EA3AD}" type="presOf" srcId="{8F0F2CAF-5CC0-4D06-8DA5-B03A8CFD5FCF}" destId="{9CFDFB44-18C0-42B2-9D78-2C15F12176BE}" srcOrd="0" destOrd="0" presId="urn:microsoft.com/office/officeart/2005/8/layout/lProcess3"/>
    <dgm:cxn modelId="{CDA8955F-CB79-4A3A-A735-B7BA684AA23C}" srcId="{335C248D-8EFD-4827-93A5-51D4A15CDD23}" destId="{FE604052-B55D-431D-A004-9ABEB55F87A3}" srcOrd="1" destOrd="0" parTransId="{1092204C-6EAE-4ED9-9BD5-23015817FDD6}" sibTransId="{965B2B30-725A-44D1-8EA2-6353A815323D}"/>
    <dgm:cxn modelId="{FEBD831B-7D46-433B-9C42-A8BB1C623B9C}" type="presOf" srcId="{335C248D-8EFD-4827-93A5-51D4A15CDD23}" destId="{1A507207-6DEA-4C25-A1CC-BBC97EE6EB53}" srcOrd="0" destOrd="0" presId="urn:microsoft.com/office/officeart/2005/8/layout/lProcess3"/>
    <dgm:cxn modelId="{F4DBE27D-6F28-4CAE-828A-68F2FFC0C97D}" srcId="{D3B30383-281A-4268-9BF8-213B2E4C6241}" destId="{C0C083C5-1317-4158-8D9C-5D18BBF521E6}" srcOrd="0" destOrd="0" parTransId="{23D8DA57-8920-4BCC-9E88-57C83E3D15DD}" sibTransId="{FF0950BF-CE04-430D-8A05-55FC9CB81BEB}"/>
    <dgm:cxn modelId="{A5681253-6249-4D53-832C-8471C26C9BB7}" srcId="{5C8C466D-4FEA-4BA9-A660-F1DE70DA438D}" destId="{487BB0A7-57DC-4DAF-82AA-E01D9D50875D}" srcOrd="0" destOrd="0" parTransId="{AB2F62E9-881A-4364-B6B2-5EA84E2EAF29}" sibTransId="{0D246FF8-B6FE-49D9-A036-9A175AD2BB3B}"/>
    <dgm:cxn modelId="{513CC4CC-173D-48FA-A24A-F9385EF1DBFC}" type="presOf" srcId="{FE604052-B55D-431D-A004-9ABEB55F87A3}" destId="{6D86C9A8-86F7-43B7-9A84-72CF60A7E6A4}" srcOrd="0" destOrd="0" presId="urn:microsoft.com/office/officeart/2005/8/layout/lProcess3"/>
    <dgm:cxn modelId="{472B1E16-3CA3-461D-8420-FB3FA8DCFDD3}" type="presOf" srcId="{5C8C466D-4FEA-4BA9-A660-F1DE70DA438D}" destId="{06149F9A-DF81-4AC5-8038-427E0C24119A}" srcOrd="0" destOrd="0" presId="urn:microsoft.com/office/officeart/2005/8/layout/lProcess3"/>
    <dgm:cxn modelId="{06569335-BC19-4345-A975-64909385160C}" type="presOf" srcId="{84E1BAFB-3A26-46FC-9ECE-7005F78AE058}" destId="{5036E518-DB19-4391-B957-665DD94734AC}" srcOrd="0" destOrd="0" presId="urn:microsoft.com/office/officeart/2005/8/layout/lProcess3"/>
    <dgm:cxn modelId="{D8415EE3-FCAE-42F3-964B-4C024DC006D0}" srcId="{5C8C466D-4FEA-4BA9-A660-F1DE70DA438D}" destId="{84E1BAFB-3A26-46FC-9ECE-7005F78AE058}" srcOrd="1" destOrd="0" parTransId="{EE7C6744-6F71-4BBC-AF00-F636E6967AA8}" sibTransId="{11660754-1A13-4BBA-84A6-380C939EBB96}"/>
    <dgm:cxn modelId="{ED4DC1B9-2E03-44E2-A13F-6903D0C50EDD}" type="presOf" srcId="{DAD94C51-530A-4D1F-AA39-1EA698B8B7C1}" destId="{FBB8E26E-7D0E-4D56-BC7B-EE10FD5ED946}" srcOrd="0" destOrd="0" presId="urn:microsoft.com/office/officeart/2005/8/layout/lProcess3"/>
    <dgm:cxn modelId="{DF6F7E9C-67AB-4D24-82F0-4C8C490C6E74}" srcId="{FE604052-B55D-431D-A004-9ABEB55F87A3}" destId="{8F0F2CAF-5CC0-4D06-8DA5-B03A8CFD5FCF}" srcOrd="0" destOrd="0" parTransId="{B9B049C9-1F8B-40F6-8EFF-A3AB4983C8D8}" sibTransId="{6807AAC1-3252-4DC0-98E1-864451097A17}"/>
    <dgm:cxn modelId="{3B7975E5-5B6C-4EB4-8665-FCA074215647}" type="presOf" srcId="{487BB0A7-57DC-4DAF-82AA-E01D9D50875D}" destId="{4CA81F24-A865-40AB-A4F2-C8BF1B77DB36}" srcOrd="0" destOrd="0" presId="urn:microsoft.com/office/officeart/2005/8/layout/lProcess3"/>
    <dgm:cxn modelId="{776D5515-210A-473F-9FF9-026FF1928FF0}" type="presOf" srcId="{94515130-5D34-47AA-8C18-174AA66BBE9A}" destId="{E9C74DC5-DB77-466A-ACCD-0AECC5D29B5C}" srcOrd="0" destOrd="0" presId="urn:microsoft.com/office/officeart/2005/8/layout/lProcess3"/>
    <dgm:cxn modelId="{CCD9435C-60F3-43E0-986F-D4133293E61C}" srcId="{335C248D-8EFD-4827-93A5-51D4A15CDD23}" destId="{D3B30383-281A-4268-9BF8-213B2E4C6241}" srcOrd="0" destOrd="0" parTransId="{31A3D599-A363-4792-98EF-4C1B97C48779}" sibTransId="{CBB39F86-2B81-42D0-AD3E-828B77D47D69}"/>
    <dgm:cxn modelId="{EB40F340-4081-4DD8-9C74-8597E93FC311}" type="presOf" srcId="{D3B30383-281A-4268-9BF8-213B2E4C6241}" destId="{FFF88DC1-27F2-4B4E-97CA-925B87078E94}" srcOrd="0" destOrd="0" presId="urn:microsoft.com/office/officeart/2005/8/layout/lProcess3"/>
    <dgm:cxn modelId="{03FA796C-26B0-4491-B5B1-A87D829E6C11}" srcId="{FE604052-B55D-431D-A004-9ABEB55F87A3}" destId="{DAD94C51-530A-4D1F-AA39-1EA698B8B7C1}" srcOrd="1" destOrd="0" parTransId="{2D14A339-AF8F-49A1-9F04-9ECBDDC2E125}" sibTransId="{0F98FE36-6BE5-4D73-9201-5C66A5BE10CC}"/>
    <dgm:cxn modelId="{4AFD180F-571E-4FAD-BD93-49514E3E571A}" type="presOf" srcId="{C0C083C5-1317-4158-8D9C-5D18BBF521E6}" destId="{2545EE35-1824-45A3-957B-7357F089DC50}" srcOrd="0" destOrd="0" presId="urn:microsoft.com/office/officeart/2005/8/layout/lProcess3"/>
    <dgm:cxn modelId="{A6F16808-2514-4DEB-8FC7-142EFFA0CA44}" srcId="{D3B30383-281A-4268-9BF8-213B2E4C6241}" destId="{94515130-5D34-47AA-8C18-174AA66BBE9A}" srcOrd="1" destOrd="0" parTransId="{D3186476-1163-469F-AF6A-CA8EB129D095}" sibTransId="{0393D954-FEF5-47AA-A5FD-33E8866A52D7}"/>
    <dgm:cxn modelId="{C1FAF709-DF81-421A-B9D0-FCC8B0977F95}" srcId="{335C248D-8EFD-4827-93A5-51D4A15CDD23}" destId="{5C8C466D-4FEA-4BA9-A660-F1DE70DA438D}" srcOrd="2" destOrd="0" parTransId="{2846A750-1E11-472E-A0A0-08801B2BDDDA}" sibTransId="{3A1AF37C-F3BD-4BC1-8957-3B1CDA18AAE1}"/>
    <dgm:cxn modelId="{4D7108B4-B6E0-41CE-A6FF-04377411D4CD}" type="presParOf" srcId="{1A507207-6DEA-4C25-A1CC-BBC97EE6EB53}" destId="{51E9A96B-196B-436E-B876-7A4C0A3EE4C7}" srcOrd="0" destOrd="0" presId="urn:microsoft.com/office/officeart/2005/8/layout/lProcess3"/>
    <dgm:cxn modelId="{E1B477B2-8B73-4089-BE04-8DF722AE9F6C}" type="presParOf" srcId="{51E9A96B-196B-436E-B876-7A4C0A3EE4C7}" destId="{FFF88DC1-27F2-4B4E-97CA-925B87078E94}" srcOrd="0" destOrd="0" presId="urn:microsoft.com/office/officeart/2005/8/layout/lProcess3"/>
    <dgm:cxn modelId="{4AA4DC09-18AA-4B48-A96F-736DBD4A24BB}" type="presParOf" srcId="{51E9A96B-196B-436E-B876-7A4C0A3EE4C7}" destId="{CB50A017-347F-41EB-B226-9C2584F2D283}" srcOrd="1" destOrd="0" presId="urn:microsoft.com/office/officeart/2005/8/layout/lProcess3"/>
    <dgm:cxn modelId="{9E7F982A-9041-401D-89E0-2A4212FBF662}" type="presParOf" srcId="{51E9A96B-196B-436E-B876-7A4C0A3EE4C7}" destId="{2545EE35-1824-45A3-957B-7357F089DC50}" srcOrd="2" destOrd="0" presId="urn:microsoft.com/office/officeart/2005/8/layout/lProcess3"/>
    <dgm:cxn modelId="{8D0C8E7D-6B3C-4A02-9E8E-DDFA12132450}" type="presParOf" srcId="{51E9A96B-196B-436E-B876-7A4C0A3EE4C7}" destId="{B3158A6A-9FD2-462C-836E-D921B7AE6B7B}" srcOrd="3" destOrd="0" presId="urn:microsoft.com/office/officeart/2005/8/layout/lProcess3"/>
    <dgm:cxn modelId="{CA3522B9-983A-4DB5-AF4D-7C96C87E35A5}" type="presParOf" srcId="{51E9A96B-196B-436E-B876-7A4C0A3EE4C7}" destId="{E9C74DC5-DB77-466A-ACCD-0AECC5D29B5C}" srcOrd="4" destOrd="0" presId="urn:microsoft.com/office/officeart/2005/8/layout/lProcess3"/>
    <dgm:cxn modelId="{B48903A5-273A-42D0-922D-7E37C07F9BF9}" type="presParOf" srcId="{1A507207-6DEA-4C25-A1CC-BBC97EE6EB53}" destId="{A10A22DB-9557-4817-BF90-81F6D3B6D9E3}" srcOrd="1" destOrd="0" presId="urn:microsoft.com/office/officeart/2005/8/layout/lProcess3"/>
    <dgm:cxn modelId="{F29EE9F7-43D9-4230-A0B1-0C188B864487}" type="presParOf" srcId="{1A507207-6DEA-4C25-A1CC-BBC97EE6EB53}" destId="{C92C25AF-B58F-4FF6-ADDD-56D3593A71DA}" srcOrd="2" destOrd="0" presId="urn:microsoft.com/office/officeart/2005/8/layout/lProcess3"/>
    <dgm:cxn modelId="{B3FF43CB-E647-4CB3-90E1-AE6FC64AB8C3}" type="presParOf" srcId="{C92C25AF-B58F-4FF6-ADDD-56D3593A71DA}" destId="{6D86C9A8-86F7-43B7-9A84-72CF60A7E6A4}" srcOrd="0" destOrd="0" presId="urn:microsoft.com/office/officeart/2005/8/layout/lProcess3"/>
    <dgm:cxn modelId="{452E961A-EA0D-4E2A-B7A9-D40984BD0556}" type="presParOf" srcId="{C92C25AF-B58F-4FF6-ADDD-56D3593A71DA}" destId="{0B000E7D-5A9B-4F0D-83F3-B64F76A17D9B}" srcOrd="1" destOrd="0" presId="urn:microsoft.com/office/officeart/2005/8/layout/lProcess3"/>
    <dgm:cxn modelId="{8EC5493A-AED4-4788-83C6-DA2D10303EA0}" type="presParOf" srcId="{C92C25AF-B58F-4FF6-ADDD-56D3593A71DA}" destId="{9CFDFB44-18C0-42B2-9D78-2C15F12176BE}" srcOrd="2" destOrd="0" presId="urn:microsoft.com/office/officeart/2005/8/layout/lProcess3"/>
    <dgm:cxn modelId="{615D836A-B235-46E9-BA20-B74AFC67EFD1}" type="presParOf" srcId="{C92C25AF-B58F-4FF6-ADDD-56D3593A71DA}" destId="{2642D365-CCF2-47DF-B686-6B1CAA570B22}" srcOrd="3" destOrd="0" presId="urn:microsoft.com/office/officeart/2005/8/layout/lProcess3"/>
    <dgm:cxn modelId="{1C51F8CE-1869-4609-8986-97AF3B645BB5}" type="presParOf" srcId="{C92C25AF-B58F-4FF6-ADDD-56D3593A71DA}" destId="{FBB8E26E-7D0E-4D56-BC7B-EE10FD5ED946}" srcOrd="4" destOrd="0" presId="urn:microsoft.com/office/officeart/2005/8/layout/lProcess3"/>
    <dgm:cxn modelId="{E106F2CB-ECA0-4F1A-A30F-E3CF86B2AB29}" type="presParOf" srcId="{1A507207-6DEA-4C25-A1CC-BBC97EE6EB53}" destId="{B66B9B78-BFB7-48D3-821D-F9272B75A6CE}" srcOrd="3" destOrd="0" presId="urn:microsoft.com/office/officeart/2005/8/layout/lProcess3"/>
    <dgm:cxn modelId="{D65211A6-4E8B-41E7-8618-05941A317336}" type="presParOf" srcId="{1A507207-6DEA-4C25-A1CC-BBC97EE6EB53}" destId="{EE1B4CE6-7B5D-49AB-B8E4-E151A815E594}" srcOrd="4" destOrd="0" presId="urn:microsoft.com/office/officeart/2005/8/layout/lProcess3"/>
    <dgm:cxn modelId="{C871689B-1A3F-41AB-8534-4B4597A24B05}" type="presParOf" srcId="{EE1B4CE6-7B5D-49AB-B8E4-E151A815E594}" destId="{06149F9A-DF81-4AC5-8038-427E0C24119A}" srcOrd="0" destOrd="0" presId="urn:microsoft.com/office/officeart/2005/8/layout/lProcess3"/>
    <dgm:cxn modelId="{CBA23732-4DE8-4185-A160-AB7D294F072D}" type="presParOf" srcId="{EE1B4CE6-7B5D-49AB-B8E4-E151A815E594}" destId="{216A2D0F-CA00-473E-B1D5-32345F9C3AE9}" srcOrd="1" destOrd="0" presId="urn:microsoft.com/office/officeart/2005/8/layout/lProcess3"/>
    <dgm:cxn modelId="{FC8E96BD-3AAE-484D-AE0A-7D836B5054C4}" type="presParOf" srcId="{EE1B4CE6-7B5D-49AB-B8E4-E151A815E594}" destId="{4CA81F24-A865-40AB-A4F2-C8BF1B77DB36}" srcOrd="2" destOrd="0" presId="urn:microsoft.com/office/officeart/2005/8/layout/lProcess3"/>
    <dgm:cxn modelId="{57DBBB48-1DF6-4059-B59B-58AB9AFB1153}" type="presParOf" srcId="{EE1B4CE6-7B5D-49AB-B8E4-E151A815E594}" destId="{B518FEAA-9B55-4EB0-976D-13C8B1DFCF54}" srcOrd="3" destOrd="0" presId="urn:microsoft.com/office/officeart/2005/8/layout/lProcess3"/>
    <dgm:cxn modelId="{B662F6B5-E0C9-4F60-86DC-4FF122495FEF}" type="presParOf" srcId="{EE1B4CE6-7B5D-49AB-B8E4-E151A815E594}" destId="{5036E518-DB19-4391-B957-665DD94734A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C248D-8EFD-4827-93A5-51D4A15CDD2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3B30383-281A-4268-9BF8-213B2E4C6241}">
      <dgm:prSet phldrT="[Текст]" custT="1"/>
      <dgm:spPr/>
      <dgm:t>
        <a:bodyPr/>
        <a:lstStyle/>
        <a:p>
          <a:pPr algn="l"/>
          <a:r>
            <a:rPr lang="uk-UA" sz="2800" dirty="0" smtClean="0"/>
            <a:t>Затвердження стратегії</a:t>
          </a:r>
          <a:endParaRPr lang="uk-UA" sz="2800" dirty="0"/>
        </a:p>
      </dgm:t>
    </dgm:pt>
    <dgm:pt modelId="{31A3D599-A363-4792-98EF-4C1B97C48779}" type="parTrans" cxnId="{CCD9435C-60F3-43E0-986F-D4133293E61C}">
      <dgm:prSet/>
      <dgm:spPr/>
      <dgm:t>
        <a:bodyPr/>
        <a:lstStyle/>
        <a:p>
          <a:endParaRPr lang="uk-UA" sz="1600"/>
        </a:p>
      </dgm:t>
    </dgm:pt>
    <dgm:pt modelId="{CBB39F86-2B81-42D0-AD3E-828B77D47D69}" type="sibTrans" cxnId="{CCD9435C-60F3-43E0-986F-D4133293E61C}">
      <dgm:prSet/>
      <dgm:spPr/>
      <dgm:t>
        <a:bodyPr/>
        <a:lstStyle/>
        <a:p>
          <a:endParaRPr lang="uk-UA" sz="1600"/>
        </a:p>
      </dgm:t>
    </dgm:pt>
    <dgm:pt modelId="{C0C083C5-1317-4158-8D9C-5D18BBF521E6}">
      <dgm:prSet phldrT="[Текст]" custT="1"/>
      <dgm:spPr/>
      <dgm:t>
        <a:bodyPr/>
        <a:lstStyle/>
        <a:p>
          <a:r>
            <a:rPr lang="uk-UA" sz="1800" dirty="0" smtClean="0"/>
            <a:t>Керівний комітет, обласна рада</a:t>
          </a:r>
          <a:endParaRPr lang="uk-UA" sz="1800" dirty="0"/>
        </a:p>
      </dgm:t>
    </dgm:pt>
    <dgm:pt modelId="{23D8DA57-8920-4BCC-9E88-57C83E3D15DD}" type="parTrans" cxnId="{F4DBE27D-6F28-4CAE-828A-68F2FFC0C97D}">
      <dgm:prSet/>
      <dgm:spPr/>
      <dgm:t>
        <a:bodyPr/>
        <a:lstStyle/>
        <a:p>
          <a:endParaRPr lang="uk-UA" sz="1600"/>
        </a:p>
      </dgm:t>
    </dgm:pt>
    <dgm:pt modelId="{FF0950BF-CE04-430D-8A05-55FC9CB81BEB}" type="sibTrans" cxnId="{F4DBE27D-6F28-4CAE-828A-68F2FFC0C97D}">
      <dgm:prSet/>
      <dgm:spPr/>
      <dgm:t>
        <a:bodyPr/>
        <a:lstStyle/>
        <a:p>
          <a:endParaRPr lang="uk-UA" sz="1600"/>
        </a:p>
      </dgm:t>
    </dgm:pt>
    <dgm:pt modelId="{94515130-5D34-47AA-8C18-174AA66BBE9A}">
      <dgm:prSet phldrT="[Текст]" custT="1"/>
      <dgm:spPr/>
      <dgm:t>
        <a:bodyPr/>
        <a:lstStyle/>
        <a:p>
          <a:r>
            <a:rPr lang="uk-UA" sz="2000" dirty="0" smtClean="0"/>
            <a:t>5 місяць</a:t>
          </a:r>
          <a:endParaRPr lang="uk-UA" sz="2000" dirty="0"/>
        </a:p>
      </dgm:t>
    </dgm:pt>
    <dgm:pt modelId="{D3186476-1163-469F-AF6A-CA8EB129D095}" type="parTrans" cxnId="{A6F16808-2514-4DEB-8FC7-142EFFA0CA44}">
      <dgm:prSet/>
      <dgm:spPr/>
      <dgm:t>
        <a:bodyPr/>
        <a:lstStyle/>
        <a:p>
          <a:endParaRPr lang="uk-UA" sz="1600"/>
        </a:p>
      </dgm:t>
    </dgm:pt>
    <dgm:pt modelId="{0393D954-FEF5-47AA-A5FD-33E8866A52D7}" type="sibTrans" cxnId="{A6F16808-2514-4DEB-8FC7-142EFFA0CA44}">
      <dgm:prSet/>
      <dgm:spPr/>
      <dgm:t>
        <a:bodyPr/>
        <a:lstStyle/>
        <a:p>
          <a:endParaRPr lang="uk-UA" sz="1600"/>
        </a:p>
      </dgm:t>
    </dgm:pt>
    <dgm:pt modelId="{FE604052-B55D-431D-A004-9ABEB55F87A3}">
      <dgm:prSet phldrT="[Текст]" custT="1"/>
      <dgm:spPr/>
      <dgm:t>
        <a:bodyPr/>
        <a:lstStyle/>
        <a:p>
          <a:pPr algn="l"/>
          <a:r>
            <a:rPr lang="uk-UA" sz="2800" dirty="0" smtClean="0"/>
            <a:t>Підготовка Плану заходів</a:t>
          </a:r>
          <a:endParaRPr lang="uk-UA" sz="2800" dirty="0"/>
        </a:p>
      </dgm:t>
    </dgm:pt>
    <dgm:pt modelId="{1092204C-6EAE-4ED9-9BD5-23015817FDD6}" type="parTrans" cxnId="{CDA8955F-CB79-4A3A-A735-B7BA684AA23C}">
      <dgm:prSet/>
      <dgm:spPr/>
      <dgm:t>
        <a:bodyPr/>
        <a:lstStyle/>
        <a:p>
          <a:endParaRPr lang="uk-UA" sz="1600"/>
        </a:p>
      </dgm:t>
    </dgm:pt>
    <dgm:pt modelId="{965B2B30-725A-44D1-8EA2-6353A815323D}" type="sibTrans" cxnId="{CDA8955F-CB79-4A3A-A735-B7BA684AA23C}">
      <dgm:prSet/>
      <dgm:spPr/>
      <dgm:t>
        <a:bodyPr/>
        <a:lstStyle/>
        <a:p>
          <a:endParaRPr lang="uk-UA" sz="1600"/>
        </a:p>
      </dgm:t>
    </dgm:pt>
    <dgm:pt modelId="{8F0F2CAF-5CC0-4D06-8DA5-B03A8CFD5FCF}">
      <dgm:prSet phldrT="[Текст]" custT="1"/>
      <dgm:spPr/>
      <dgm:t>
        <a:bodyPr/>
        <a:lstStyle/>
        <a:p>
          <a:r>
            <a:rPr lang="uk-UA" sz="1800" dirty="0" smtClean="0"/>
            <a:t>Експертні групи</a:t>
          </a:r>
          <a:endParaRPr lang="uk-UA" sz="1800" dirty="0"/>
        </a:p>
      </dgm:t>
    </dgm:pt>
    <dgm:pt modelId="{B9B049C9-1F8B-40F6-8EFF-A3AB4983C8D8}" type="parTrans" cxnId="{DF6F7E9C-67AB-4D24-82F0-4C8C490C6E74}">
      <dgm:prSet/>
      <dgm:spPr/>
      <dgm:t>
        <a:bodyPr/>
        <a:lstStyle/>
        <a:p>
          <a:endParaRPr lang="uk-UA" sz="1600"/>
        </a:p>
      </dgm:t>
    </dgm:pt>
    <dgm:pt modelId="{6807AAC1-3252-4DC0-98E1-864451097A17}" type="sibTrans" cxnId="{DF6F7E9C-67AB-4D24-82F0-4C8C490C6E74}">
      <dgm:prSet/>
      <dgm:spPr/>
      <dgm:t>
        <a:bodyPr/>
        <a:lstStyle/>
        <a:p>
          <a:endParaRPr lang="uk-UA" sz="1600"/>
        </a:p>
      </dgm:t>
    </dgm:pt>
    <dgm:pt modelId="{DAD94C51-530A-4D1F-AA39-1EA698B8B7C1}">
      <dgm:prSet phldrT="[Текст]" custT="1"/>
      <dgm:spPr/>
      <dgm:t>
        <a:bodyPr/>
        <a:lstStyle/>
        <a:p>
          <a:r>
            <a:rPr lang="uk-UA" sz="2000" dirty="0" smtClean="0"/>
            <a:t>6-9 місяці</a:t>
          </a:r>
          <a:endParaRPr lang="uk-UA" sz="2000" dirty="0"/>
        </a:p>
      </dgm:t>
    </dgm:pt>
    <dgm:pt modelId="{2D14A339-AF8F-49A1-9F04-9ECBDDC2E125}" type="parTrans" cxnId="{03FA796C-26B0-4491-B5B1-A87D829E6C11}">
      <dgm:prSet/>
      <dgm:spPr/>
      <dgm:t>
        <a:bodyPr/>
        <a:lstStyle/>
        <a:p>
          <a:endParaRPr lang="uk-UA" sz="1600"/>
        </a:p>
      </dgm:t>
    </dgm:pt>
    <dgm:pt modelId="{0F98FE36-6BE5-4D73-9201-5C66A5BE10CC}" type="sibTrans" cxnId="{03FA796C-26B0-4491-B5B1-A87D829E6C11}">
      <dgm:prSet/>
      <dgm:spPr/>
      <dgm:t>
        <a:bodyPr/>
        <a:lstStyle/>
        <a:p>
          <a:endParaRPr lang="uk-UA" sz="1600"/>
        </a:p>
      </dgm:t>
    </dgm:pt>
    <dgm:pt modelId="{5C8C466D-4FEA-4BA9-A660-F1DE70DA438D}">
      <dgm:prSet phldrT="[Текст]" custT="1"/>
      <dgm:spPr/>
      <dgm:t>
        <a:bodyPr/>
        <a:lstStyle/>
        <a:p>
          <a:pPr algn="l"/>
          <a:r>
            <a:rPr lang="uk-UA" sz="2800" dirty="0" smtClean="0"/>
            <a:t>Затвердження Плану заходів</a:t>
          </a:r>
          <a:endParaRPr lang="uk-UA" sz="2800" dirty="0"/>
        </a:p>
      </dgm:t>
    </dgm:pt>
    <dgm:pt modelId="{2846A750-1E11-472E-A0A0-08801B2BDDDA}" type="parTrans" cxnId="{C1FAF709-DF81-421A-B9D0-FCC8B0977F95}">
      <dgm:prSet/>
      <dgm:spPr/>
      <dgm:t>
        <a:bodyPr/>
        <a:lstStyle/>
        <a:p>
          <a:endParaRPr lang="uk-UA" sz="1600"/>
        </a:p>
      </dgm:t>
    </dgm:pt>
    <dgm:pt modelId="{3A1AF37C-F3BD-4BC1-8957-3B1CDA18AAE1}" type="sibTrans" cxnId="{C1FAF709-DF81-421A-B9D0-FCC8B0977F95}">
      <dgm:prSet/>
      <dgm:spPr/>
      <dgm:t>
        <a:bodyPr/>
        <a:lstStyle/>
        <a:p>
          <a:endParaRPr lang="uk-UA" sz="1600"/>
        </a:p>
      </dgm:t>
    </dgm:pt>
    <dgm:pt modelId="{487BB0A7-57DC-4DAF-82AA-E01D9D50875D}">
      <dgm:prSet phldrT="[Текст]" custT="1"/>
      <dgm:spPr/>
      <dgm:t>
        <a:bodyPr/>
        <a:lstStyle/>
        <a:p>
          <a:r>
            <a:rPr lang="uk-UA" sz="1800" dirty="0" smtClean="0"/>
            <a:t>Керівний комітет, обласна рада</a:t>
          </a:r>
          <a:endParaRPr lang="uk-UA" sz="1800" dirty="0"/>
        </a:p>
      </dgm:t>
    </dgm:pt>
    <dgm:pt modelId="{AB2F62E9-881A-4364-B6B2-5EA84E2EAF29}" type="parTrans" cxnId="{A5681253-6249-4D53-832C-8471C26C9BB7}">
      <dgm:prSet/>
      <dgm:spPr/>
      <dgm:t>
        <a:bodyPr/>
        <a:lstStyle/>
        <a:p>
          <a:endParaRPr lang="uk-UA" sz="1600"/>
        </a:p>
      </dgm:t>
    </dgm:pt>
    <dgm:pt modelId="{0D246FF8-B6FE-49D9-A036-9A175AD2BB3B}" type="sibTrans" cxnId="{A5681253-6249-4D53-832C-8471C26C9BB7}">
      <dgm:prSet/>
      <dgm:spPr/>
      <dgm:t>
        <a:bodyPr/>
        <a:lstStyle/>
        <a:p>
          <a:endParaRPr lang="uk-UA" sz="1600"/>
        </a:p>
      </dgm:t>
    </dgm:pt>
    <dgm:pt modelId="{84E1BAFB-3A26-46FC-9ECE-7005F78AE058}">
      <dgm:prSet phldrT="[Текст]" custT="1"/>
      <dgm:spPr/>
      <dgm:t>
        <a:bodyPr/>
        <a:lstStyle/>
        <a:p>
          <a:r>
            <a:rPr lang="uk-UA" sz="2000" dirty="0" smtClean="0"/>
            <a:t>10-11 місяці</a:t>
          </a:r>
          <a:endParaRPr lang="uk-UA" sz="2000" dirty="0"/>
        </a:p>
      </dgm:t>
    </dgm:pt>
    <dgm:pt modelId="{EE7C6744-6F71-4BBC-AF00-F636E6967AA8}" type="parTrans" cxnId="{D8415EE3-FCAE-42F3-964B-4C024DC006D0}">
      <dgm:prSet/>
      <dgm:spPr/>
      <dgm:t>
        <a:bodyPr/>
        <a:lstStyle/>
        <a:p>
          <a:endParaRPr lang="uk-UA" sz="1600"/>
        </a:p>
      </dgm:t>
    </dgm:pt>
    <dgm:pt modelId="{11660754-1A13-4BBA-84A6-380C939EBB96}" type="sibTrans" cxnId="{D8415EE3-FCAE-42F3-964B-4C024DC006D0}">
      <dgm:prSet/>
      <dgm:spPr/>
      <dgm:t>
        <a:bodyPr/>
        <a:lstStyle/>
        <a:p>
          <a:endParaRPr lang="uk-UA" sz="1600"/>
        </a:p>
      </dgm:t>
    </dgm:pt>
    <dgm:pt modelId="{1A507207-6DEA-4C25-A1CC-BBC97EE6EB53}" type="pres">
      <dgm:prSet presAssocID="{335C248D-8EFD-4827-93A5-51D4A15CDD2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1E9A96B-196B-436E-B876-7A4C0A3EE4C7}" type="pres">
      <dgm:prSet presAssocID="{D3B30383-281A-4268-9BF8-213B2E4C6241}" presName="horFlow" presStyleCnt="0"/>
      <dgm:spPr/>
    </dgm:pt>
    <dgm:pt modelId="{FFF88DC1-27F2-4B4E-97CA-925B87078E94}" type="pres">
      <dgm:prSet presAssocID="{D3B30383-281A-4268-9BF8-213B2E4C6241}" presName="bigChev" presStyleLbl="node1" presStyleIdx="0" presStyleCnt="3" custScaleX="270196" custLinFactNeighborX="-13106" custLinFactNeighborY="2929"/>
      <dgm:spPr/>
    </dgm:pt>
    <dgm:pt modelId="{CB50A017-347F-41EB-B226-9C2584F2D283}" type="pres">
      <dgm:prSet presAssocID="{23D8DA57-8920-4BCC-9E88-57C83E3D15DD}" presName="parTrans" presStyleCnt="0"/>
      <dgm:spPr/>
    </dgm:pt>
    <dgm:pt modelId="{2545EE35-1824-45A3-957B-7357F089DC50}" type="pres">
      <dgm:prSet presAssocID="{C0C083C5-1317-4158-8D9C-5D18BBF521E6}" presName="node" presStyleLbl="alignAccFollowNode1" presStyleIdx="0" presStyleCnt="6" custScaleX="1500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158A6A-9FD2-462C-836E-D921B7AE6B7B}" type="pres">
      <dgm:prSet presAssocID="{FF0950BF-CE04-430D-8A05-55FC9CB81BEB}" presName="sibTrans" presStyleCnt="0"/>
      <dgm:spPr/>
    </dgm:pt>
    <dgm:pt modelId="{E9C74DC5-DB77-466A-ACCD-0AECC5D29B5C}" type="pres">
      <dgm:prSet presAssocID="{94515130-5D34-47AA-8C18-174AA66BBE9A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0A22DB-9557-4817-BF90-81F6D3B6D9E3}" type="pres">
      <dgm:prSet presAssocID="{D3B30383-281A-4268-9BF8-213B2E4C6241}" presName="vSp" presStyleCnt="0"/>
      <dgm:spPr/>
    </dgm:pt>
    <dgm:pt modelId="{C92C25AF-B58F-4FF6-ADDD-56D3593A71DA}" type="pres">
      <dgm:prSet presAssocID="{FE604052-B55D-431D-A004-9ABEB55F87A3}" presName="horFlow" presStyleCnt="0"/>
      <dgm:spPr/>
    </dgm:pt>
    <dgm:pt modelId="{6D86C9A8-86F7-43B7-9A84-72CF60A7E6A4}" type="pres">
      <dgm:prSet presAssocID="{FE604052-B55D-431D-A004-9ABEB55F87A3}" presName="bigChev" presStyleLbl="node1" presStyleIdx="1" presStyleCnt="3" custScaleX="270196" custLinFactNeighborX="-13106" custLinFactNeighborY="2929"/>
      <dgm:spPr/>
      <dgm:t>
        <a:bodyPr/>
        <a:lstStyle/>
        <a:p>
          <a:endParaRPr lang="uk-UA"/>
        </a:p>
      </dgm:t>
    </dgm:pt>
    <dgm:pt modelId="{0B000E7D-5A9B-4F0D-83F3-B64F76A17D9B}" type="pres">
      <dgm:prSet presAssocID="{B9B049C9-1F8B-40F6-8EFF-A3AB4983C8D8}" presName="parTrans" presStyleCnt="0"/>
      <dgm:spPr/>
    </dgm:pt>
    <dgm:pt modelId="{9CFDFB44-18C0-42B2-9D78-2C15F12176BE}" type="pres">
      <dgm:prSet presAssocID="{8F0F2CAF-5CC0-4D06-8DA5-B03A8CFD5FCF}" presName="node" presStyleLbl="alignAccFollowNode1" presStyleIdx="2" presStyleCnt="6" custScaleX="1500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42D365-CCF2-47DF-B686-6B1CAA570B22}" type="pres">
      <dgm:prSet presAssocID="{6807AAC1-3252-4DC0-98E1-864451097A17}" presName="sibTrans" presStyleCnt="0"/>
      <dgm:spPr/>
    </dgm:pt>
    <dgm:pt modelId="{FBB8E26E-7D0E-4D56-BC7B-EE10FD5ED946}" type="pres">
      <dgm:prSet presAssocID="{DAD94C51-530A-4D1F-AA39-1EA698B8B7C1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6B9B78-BFB7-48D3-821D-F9272B75A6CE}" type="pres">
      <dgm:prSet presAssocID="{FE604052-B55D-431D-A004-9ABEB55F87A3}" presName="vSp" presStyleCnt="0"/>
      <dgm:spPr/>
    </dgm:pt>
    <dgm:pt modelId="{EE1B4CE6-7B5D-49AB-B8E4-E151A815E594}" type="pres">
      <dgm:prSet presAssocID="{5C8C466D-4FEA-4BA9-A660-F1DE70DA438D}" presName="horFlow" presStyleCnt="0"/>
      <dgm:spPr/>
    </dgm:pt>
    <dgm:pt modelId="{06149F9A-DF81-4AC5-8038-427E0C24119A}" type="pres">
      <dgm:prSet presAssocID="{5C8C466D-4FEA-4BA9-A660-F1DE70DA438D}" presName="bigChev" presStyleLbl="node1" presStyleIdx="2" presStyleCnt="3" custScaleX="270196" custLinFactNeighborY="2929"/>
      <dgm:spPr/>
      <dgm:t>
        <a:bodyPr/>
        <a:lstStyle/>
        <a:p>
          <a:endParaRPr lang="uk-UA"/>
        </a:p>
      </dgm:t>
    </dgm:pt>
    <dgm:pt modelId="{216A2D0F-CA00-473E-B1D5-32345F9C3AE9}" type="pres">
      <dgm:prSet presAssocID="{AB2F62E9-881A-4364-B6B2-5EA84E2EAF29}" presName="parTrans" presStyleCnt="0"/>
      <dgm:spPr/>
    </dgm:pt>
    <dgm:pt modelId="{4CA81F24-A865-40AB-A4F2-C8BF1B77DB36}" type="pres">
      <dgm:prSet presAssocID="{487BB0A7-57DC-4DAF-82AA-E01D9D50875D}" presName="node" presStyleLbl="alignAccFollowNode1" presStyleIdx="4" presStyleCnt="6" custScaleX="1500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18FEAA-9B55-4EB0-976D-13C8B1DFCF54}" type="pres">
      <dgm:prSet presAssocID="{0D246FF8-B6FE-49D9-A036-9A175AD2BB3B}" presName="sibTrans" presStyleCnt="0"/>
      <dgm:spPr/>
    </dgm:pt>
    <dgm:pt modelId="{5036E518-DB19-4391-B957-665DD94734AC}" type="pres">
      <dgm:prSet presAssocID="{84E1BAFB-3A26-46FC-9ECE-7005F78AE058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0798F94-CE51-49E2-ACAF-F83FE81F57FC}" type="presOf" srcId="{C0C083C5-1317-4158-8D9C-5D18BBF521E6}" destId="{2545EE35-1824-45A3-957B-7357F089DC50}" srcOrd="0" destOrd="0" presId="urn:microsoft.com/office/officeart/2005/8/layout/lProcess3"/>
    <dgm:cxn modelId="{A5681253-6249-4D53-832C-8471C26C9BB7}" srcId="{5C8C466D-4FEA-4BA9-A660-F1DE70DA438D}" destId="{487BB0A7-57DC-4DAF-82AA-E01D9D50875D}" srcOrd="0" destOrd="0" parTransId="{AB2F62E9-881A-4364-B6B2-5EA84E2EAF29}" sibTransId="{0D246FF8-B6FE-49D9-A036-9A175AD2BB3B}"/>
    <dgm:cxn modelId="{C1FAF709-DF81-421A-B9D0-FCC8B0977F95}" srcId="{335C248D-8EFD-4827-93A5-51D4A15CDD23}" destId="{5C8C466D-4FEA-4BA9-A660-F1DE70DA438D}" srcOrd="2" destOrd="0" parTransId="{2846A750-1E11-472E-A0A0-08801B2BDDDA}" sibTransId="{3A1AF37C-F3BD-4BC1-8957-3B1CDA18AAE1}"/>
    <dgm:cxn modelId="{295D9934-1D06-4A0A-A723-B9BE0F53F3EB}" type="presOf" srcId="{8F0F2CAF-5CC0-4D06-8DA5-B03A8CFD5FCF}" destId="{9CFDFB44-18C0-42B2-9D78-2C15F12176BE}" srcOrd="0" destOrd="0" presId="urn:microsoft.com/office/officeart/2005/8/layout/lProcess3"/>
    <dgm:cxn modelId="{D35C1900-D272-461A-B0B5-CF726AB488C6}" type="presOf" srcId="{84E1BAFB-3A26-46FC-9ECE-7005F78AE058}" destId="{5036E518-DB19-4391-B957-665DD94734AC}" srcOrd="0" destOrd="0" presId="urn:microsoft.com/office/officeart/2005/8/layout/lProcess3"/>
    <dgm:cxn modelId="{E9D7F2A2-D778-4BF2-8EC1-BC85EACB138F}" type="presOf" srcId="{5C8C466D-4FEA-4BA9-A660-F1DE70DA438D}" destId="{06149F9A-DF81-4AC5-8038-427E0C24119A}" srcOrd="0" destOrd="0" presId="urn:microsoft.com/office/officeart/2005/8/layout/lProcess3"/>
    <dgm:cxn modelId="{CCD9435C-60F3-43E0-986F-D4133293E61C}" srcId="{335C248D-8EFD-4827-93A5-51D4A15CDD23}" destId="{D3B30383-281A-4268-9BF8-213B2E4C6241}" srcOrd="0" destOrd="0" parTransId="{31A3D599-A363-4792-98EF-4C1B97C48779}" sibTransId="{CBB39F86-2B81-42D0-AD3E-828B77D47D69}"/>
    <dgm:cxn modelId="{910B97B6-D371-4E5E-B68C-EE143C59FA8B}" type="presOf" srcId="{335C248D-8EFD-4827-93A5-51D4A15CDD23}" destId="{1A507207-6DEA-4C25-A1CC-BBC97EE6EB53}" srcOrd="0" destOrd="0" presId="urn:microsoft.com/office/officeart/2005/8/layout/lProcess3"/>
    <dgm:cxn modelId="{F4DBE27D-6F28-4CAE-828A-68F2FFC0C97D}" srcId="{D3B30383-281A-4268-9BF8-213B2E4C6241}" destId="{C0C083C5-1317-4158-8D9C-5D18BBF521E6}" srcOrd="0" destOrd="0" parTransId="{23D8DA57-8920-4BCC-9E88-57C83E3D15DD}" sibTransId="{FF0950BF-CE04-430D-8A05-55FC9CB81BEB}"/>
    <dgm:cxn modelId="{946DE08A-33C9-4BFC-8E02-1A36E4BFB06C}" type="presOf" srcId="{D3B30383-281A-4268-9BF8-213B2E4C6241}" destId="{FFF88DC1-27F2-4B4E-97CA-925B87078E94}" srcOrd="0" destOrd="0" presId="urn:microsoft.com/office/officeart/2005/8/layout/lProcess3"/>
    <dgm:cxn modelId="{0FE94042-0070-499E-AB67-63E53AD1ACA0}" type="presOf" srcId="{DAD94C51-530A-4D1F-AA39-1EA698B8B7C1}" destId="{FBB8E26E-7D0E-4D56-BC7B-EE10FD5ED946}" srcOrd="0" destOrd="0" presId="urn:microsoft.com/office/officeart/2005/8/layout/lProcess3"/>
    <dgm:cxn modelId="{3CDE16D7-6DB4-4818-ADA9-6D7AF74129A7}" type="presOf" srcId="{FE604052-B55D-431D-A004-9ABEB55F87A3}" destId="{6D86C9A8-86F7-43B7-9A84-72CF60A7E6A4}" srcOrd="0" destOrd="0" presId="urn:microsoft.com/office/officeart/2005/8/layout/lProcess3"/>
    <dgm:cxn modelId="{03FA796C-26B0-4491-B5B1-A87D829E6C11}" srcId="{FE604052-B55D-431D-A004-9ABEB55F87A3}" destId="{DAD94C51-530A-4D1F-AA39-1EA698B8B7C1}" srcOrd="1" destOrd="0" parTransId="{2D14A339-AF8F-49A1-9F04-9ECBDDC2E125}" sibTransId="{0F98FE36-6BE5-4D73-9201-5C66A5BE10CC}"/>
    <dgm:cxn modelId="{DF6F7E9C-67AB-4D24-82F0-4C8C490C6E74}" srcId="{FE604052-B55D-431D-A004-9ABEB55F87A3}" destId="{8F0F2CAF-5CC0-4D06-8DA5-B03A8CFD5FCF}" srcOrd="0" destOrd="0" parTransId="{B9B049C9-1F8B-40F6-8EFF-A3AB4983C8D8}" sibTransId="{6807AAC1-3252-4DC0-98E1-864451097A17}"/>
    <dgm:cxn modelId="{D8415EE3-FCAE-42F3-964B-4C024DC006D0}" srcId="{5C8C466D-4FEA-4BA9-A660-F1DE70DA438D}" destId="{84E1BAFB-3A26-46FC-9ECE-7005F78AE058}" srcOrd="1" destOrd="0" parTransId="{EE7C6744-6F71-4BBC-AF00-F636E6967AA8}" sibTransId="{11660754-1A13-4BBA-84A6-380C939EBB96}"/>
    <dgm:cxn modelId="{CDA8955F-CB79-4A3A-A735-B7BA684AA23C}" srcId="{335C248D-8EFD-4827-93A5-51D4A15CDD23}" destId="{FE604052-B55D-431D-A004-9ABEB55F87A3}" srcOrd="1" destOrd="0" parTransId="{1092204C-6EAE-4ED9-9BD5-23015817FDD6}" sibTransId="{965B2B30-725A-44D1-8EA2-6353A815323D}"/>
    <dgm:cxn modelId="{357ECB69-3899-4AAE-A53D-95AE932B2F97}" type="presOf" srcId="{487BB0A7-57DC-4DAF-82AA-E01D9D50875D}" destId="{4CA81F24-A865-40AB-A4F2-C8BF1B77DB36}" srcOrd="0" destOrd="0" presId="urn:microsoft.com/office/officeart/2005/8/layout/lProcess3"/>
    <dgm:cxn modelId="{A6F16808-2514-4DEB-8FC7-142EFFA0CA44}" srcId="{D3B30383-281A-4268-9BF8-213B2E4C6241}" destId="{94515130-5D34-47AA-8C18-174AA66BBE9A}" srcOrd="1" destOrd="0" parTransId="{D3186476-1163-469F-AF6A-CA8EB129D095}" sibTransId="{0393D954-FEF5-47AA-A5FD-33E8866A52D7}"/>
    <dgm:cxn modelId="{4BDFCF4D-BEFE-4636-9681-B5CAA382E8EB}" type="presOf" srcId="{94515130-5D34-47AA-8C18-174AA66BBE9A}" destId="{E9C74DC5-DB77-466A-ACCD-0AECC5D29B5C}" srcOrd="0" destOrd="0" presId="urn:microsoft.com/office/officeart/2005/8/layout/lProcess3"/>
    <dgm:cxn modelId="{4B4A0ECA-C518-4817-B810-EC6C6605B3CC}" type="presParOf" srcId="{1A507207-6DEA-4C25-A1CC-BBC97EE6EB53}" destId="{51E9A96B-196B-436E-B876-7A4C0A3EE4C7}" srcOrd="0" destOrd="0" presId="urn:microsoft.com/office/officeart/2005/8/layout/lProcess3"/>
    <dgm:cxn modelId="{7382CE1B-CD67-4141-B49D-8F5B4D21470B}" type="presParOf" srcId="{51E9A96B-196B-436E-B876-7A4C0A3EE4C7}" destId="{FFF88DC1-27F2-4B4E-97CA-925B87078E94}" srcOrd="0" destOrd="0" presId="urn:microsoft.com/office/officeart/2005/8/layout/lProcess3"/>
    <dgm:cxn modelId="{1C5B8385-1822-49C7-84FC-72A3B6E82C04}" type="presParOf" srcId="{51E9A96B-196B-436E-B876-7A4C0A3EE4C7}" destId="{CB50A017-347F-41EB-B226-9C2584F2D283}" srcOrd="1" destOrd="0" presId="urn:microsoft.com/office/officeart/2005/8/layout/lProcess3"/>
    <dgm:cxn modelId="{6E7EB3E6-8D6F-481E-935B-2155157696D3}" type="presParOf" srcId="{51E9A96B-196B-436E-B876-7A4C0A3EE4C7}" destId="{2545EE35-1824-45A3-957B-7357F089DC50}" srcOrd="2" destOrd="0" presId="urn:microsoft.com/office/officeart/2005/8/layout/lProcess3"/>
    <dgm:cxn modelId="{C285BB3E-3EA2-4F88-BD58-D4FA6A455E9B}" type="presParOf" srcId="{51E9A96B-196B-436E-B876-7A4C0A3EE4C7}" destId="{B3158A6A-9FD2-462C-836E-D921B7AE6B7B}" srcOrd="3" destOrd="0" presId="urn:microsoft.com/office/officeart/2005/8/layout/lProcess3"/>
    <dgm:cxn modelId="{FA9BF0F1-B0C5-465B-B4FE-5032B099DC1D}" type="presParOf" srcId="{51E9A96B-196B-436E-B876-7A4C0A3EE4C7}" destId="{E9C74DC5-DB77-466A-ACCD-0AECC5D29B5C}" srcOrd="4" destOrd="0" presId="urn:microsoft.com/office/officeart/2005/8/layout/lProcess3"/>
    <dgm:cxn modelId="{8992E4C4-1B1F-4274-BA27-08E6EFDFD8FF}" type="presParOf" srcId="{1A507207-6DEA-4C25-A1CC-BBC97EE6EB53}" destId="{A10A22DB-9557-4817-BF90-81F6D3B6D9E3}" srcOrd="1" destOrd="0" presId="urn:microsoft.com/office/officeart/2005/8/layout/lProcess3"/>
    <dgm:cxn modelId="{B6E26B71-AA31-4862-985E-59B7BB3D4DE9}" type="presParOf" srcId="{1A507207-6DEA-4C25-A1CC-BBC97EE6EB53}" destId="{C92C25AF-B58F-4FF6-ADDD-56D3593A71DA}" srcOrd="2" destOrd="0" presId="urn:microsoft.com/office/officeart/2005/8/layout/lProcess3"/>
    <dgm:cxn modelId="{A3575C7C-BB39-4664-A280-486F680403D3}" type="presParOf" srcId="{C92C25AF-B58F-4FF6-ADDD-56D3593A71DA}" destId="{6D86C9A8-86F7-43B7-9A84-72CF60A7E6A4}" srcOrd="0" destOrd="0" presId="urn:microsoft.com/office/officeart/2005/8/layout/lProcess3"/>
    <dgm:cxn modelId="{26B2C2EE-AD2E-4E50-830C-890D35C98D24}" type="presParOf" srcId="{C92C25AF-B58F-4FF6-ADDD-56D3593A71DA}" destId="{0B000E7D-5A9B-4F0D-83F3-B64F76A17D9B}" srcOrd="1" destOrd="0" presId="urn:microsoft.com/office/officeart/2005/8/layout/lProcess3"/>
    <dgm:cxn modelId="{19DB22FE-DB13-438B-B21A-FE08DB6132D0}" type="presParOf" srcId="{C92C25AF-B58F-4FF6-ADDD-56D3593A71DA}" destId="{9CFDFB44-18C0-42B2-9D78-2C15F12176BE}" srcOrd="2" destOrd="0" presId="urn:microsoft.com/office/officeart/2005/8/layout/lProcess3"/>
    <dgm:cxn modelId="{43EFCB90-BF9F-4B5F-BF2D-885FE42DBDA2}" type="presParOf" srcId="{C92C25AF-B58F-4FF6-ADDD-56D3593A71DA}" destId="{2642D365-CCF2-47DF-B686-6B1CAA570B22}" srcOrd="3" destOrd="0" presId="urn:microsoft.com/office/officeart/2005/8/layout/lProcess3"/>
    <dgm:cxn modelId="{B5719FF4-2ADC-4A12-AEA4-F1A6771B80E4}" type="presParOf" srcId="{C92C25AF-B58F-4FF6-ADDD-56D3593A71DA}" destId="{FBB8E26E-7D0E-4D56-BC7B-EE10FD5ED946}" srcOrd="4" destOrd="0" presId="urn:microsoft.com/office/officeart/2005/8/layout/lProcess3"/>
    <dgm:cxn modelId="{C18AD901-2913-4BE0-807C-DB178E915CF8}" type="presParOf" srcId="{1A507207-6DEA-4C25-A1CC-BBC97EE6EB53}" destId="{B66B9B78-BFB7-48D3-821D-F9272B75A6CE}" srcOrd="3" destOrd="0" presId="urn:microsoft.com/office/officeart/2005/8/layout/lProcess3"/>
    <dgm:cxn modelId="{A01FE9B5-A0FC-45E5-9909-E8258538CFA6}" type="presParOf" srcId="{1A507207-6DEA-4C25-A1CC-BBC97EE6EB53}" destId="{EE1B4CE6-7B5D-49AB-B8E4-E151A815E594}" srcOrd="4" destOrd="0" presId="urn:microsoft.com/office/officeart/2005/8/layout/lProcess3"/>
    <dgm:cxn modelId="{AB126823-4ED3-42E7-8493-348FDC54986F}" type="presParOf" srcId="{EE1B4CE6-7B5D-49AB-B8E4-E151A815E594}" destId="{06149F9A-DF81-4AC5-8038-427E0C24119A}" srcOrd="0" destOrd="0" presId="urn:microsoft.com/office/officeart/2005/8/layout/lProcess3"/>
    <dgm:cxn modelId="{30F9DAC4-8E9D-4986-99BD-24F840E1476F}" type="presParOf" srcId="{EE1B4CE6-7B5D-49AB-B8E4-E151A815E594}" destId="{216A2D0F-CA00-473E-B1D5-32345F9C3AE9}" srcOrd="1" destOrd="0" presId="urn:microsoft.com/office/officeart/2005/8/layout/lProcess3"/>
    <dgm:cxn modelId="{A3D5E735-C0AD-481E-BA4F-0A8A20383837}" type="presParOf" srcId="{EE1B4CE6-7B5D-49AB-B8E4-E151A815E594}" destId="{4CA81F24-A865-40AB-A4F2-C8BF1B77DB36}" srcOrd="2" destOrd="0" presId="urn:microsoft.com/office/officeart/2005/8/layout/lProcess3"/>
    <dgm:cxn modelId="{D22E8ECA-C754-4779-83C8-7C369EC598B6}" type="presParOf" srcId="{EE1B4CE6-7B5D-49AB-B8E4-E151A815E594}" destId="{B518FEAA-9B55-4EB0-976D-13C8B1DFCF54}" srcOrd="3" destOrd="0" presId="urn:microsoft.com/office/officeart/2005/8/layout/lProcess3"/>
    <dgm:cxn modelId="{3CEC65DA-C88D-4567-87EB-F084797C5624}" type="presParOf" srcId="{EE1B4CE6-7B5D-49AB-B8E4-E151A815E594}" destId="{5036E518-DB19-4391-B957-665DD94734A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88DC1-27F2-4B4E-97CA-925B87078E94}">
      <dsp:nvSpPr>
        <dsp:cNvPr id="0" name=""/>
        <dsp:cNvSpPr/>
      </dsp:nvSpPr>
      <dsp:spPr>
        <a:xfrm>
          <a:off x="630794" y="27315"/>
          <a:ext cx="6021056" cy="8913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Підготовчий етап</a:t>
          </a:r>
          <a:endParaRPr lang="uk-UA" sz="2800" kern="1200" dirty="0"/>
        </a:p>
      </dsp:txBody>
      <dsp:txXfrm>
        <a:off x="1076475" y="27315"/>
        <a:ext cx="5129695" cy="891361"/>
      </dsp:txXfrm>
    </dsp:sp>
    <dsp:sp modelId="{2545EE35-1824-45A3-957B-7357F089DC50}">
      <dsp:nvSpPr>
        <dsp:cNvPr id="0" name=""/>
        <dsp:cNvSpPr/>
      </dsp:nvSpPr>
      <dsp:spPr>
        <a:xfrm>
          <a:off x="6400125" y="76973"/>
          <a:ext cx="2636938" cy="7398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Керівний комітет</a:t>
          </a:r>
          <a:endParaRPr lang="uk-UA" sz="1800" kern="1200" dirty="0"/>
        </a:p>
      </dsp:txBody>
      <dsp:txXfrm>
        <a:off x="6770040" y="76973"/>
        <a:ext cx="1897109" cy="739829"/>
      </dsp:txXfrm>
    </dsp:sp>
    <dsp:sp modelId="{E9C74DC5-DB77-466A-ACCD-0AECC5D29B5C}">
      <dsp:nvSpPr>
        <dsp:cNvPr id="0" name=""/>
        <dsp:cNvSpPr/>
      </dsp:nvSpPr>
      <dsp:spPr>
        <a:xfrm>
          <a:off x="8778123" y="76973"/>
          <a:ext cx="1849574" cy="7398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 місяць</a:t>
          </a:r>
          <a:endParaRPr lang="uk-UA" sz="2000" kern="1200" dirty="0"/>
        </a:p>
      </dsp:txBody>
      <dsp:txXfrm>
        <a:off x="9148038" y="76973"/>
        <a:ext cx="1109745" cy="739829"/>
      </dsp:txXfrm>
    </dsp:sp>
    <dsp:sp modelId="{6D86C9A8-86F7-43B7-9A84-72CF60A7E6A4}">
      <dsp:nvSpPr>
        <dsp:cNvPr id="0" name=""/>
        <dsp:cNvSpPr/>
      </dsp:nvSpPr>
      <dsp:spPr>
        <a:xfrm>
          <a:off x="630794" y="1043467"/>
          <a:ext cx="6021056" cy="8913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Стратегічний аналіз, </a:t>
          </a:r>
          <a:r>
            <a:rPr lang="en-US" sz="2800" kern="1200" dirty="0" smtClean="0"/>
            <a:t>SWOT</a:t>
          </a:r>
          <a:r>
            <a:rPr lang="uk-UA" sz="2800" kern="1200" dirty="0" smtClean="0"/>
            <a:t>-аналіз</a:t>
          </a:r>
          <a:endParaRPr lang="uk-UA" sz="2800" kern="1200" dirty="0"/>
        </a:p>
      </dsp:txBody>
      <dsp:txXfrm>
        <a:off x="1076475" y="1043467"/>
        <a:ext cx="5129695" cy="891361"/>
      </dsp:txXfrm>
    </dsp:sp>
    <dsp:sp modelId="{9CFDFB44-18C0-42B2-9D78-2C15F12176BE}">
      <dsp:nvSpPr>
        <dsp:cNvPr id="0" name=""/>
        <dsp:cNvSpPr/>
      </dsp:nvSpPr>
      <dsp:spPr>
        <a:xfrm>
          <a:off x="6400125" y="1093125"/>
          <a:ext cx="2636938" cy="7398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Робочі підгрупи, керівний комітет</a:t>
          </a:r>
          <a:endParaRPr lang="uk-UA" sz="1800" kern="1200" dirty="0"/>
        </a:p>
      </dsp:txBody>
      <dsp:txXfrm>
        <a:off x="6770040" y="1093125"/>
        <a:ext cx="1897109" cy="739829"/>
      </dsp:txXfrm>
    </dsp:sp>
    <dsp:sp modelId="{FBB8E26E-7D0E-4D56-BC7B-EE10FD5ED946}">
      <dsp:nvSpPr>
        <dsp:cNvPr id="0" name=""/>
        <dsp:cNvSpPr/>
      </dsp:nvSpPr>
      <dsp:spPr>
        <a:xfrm>
          <a:off x="8778123" y="1093125"/>
          <a:ext cx="1849574" cy="7398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1-3 місяці</a:t>
          </a:r>
          <a:endParaRPr lang="uk-UA" sz="2000" kern="1200" dirty="0"/>
        </a:p>
      </dsp:txBody>
      <dsp:txXfrm>
        <a:off x="9148038" y="1093125"/>
        <a:ext cx="1109745" cy="739829"/>
      </dsp:txXfrm>
    </dsp:sp>
    <dsp:sp modelId="{06149F9A-DF81-4AC5-8038-427E0C24119A}">
      <dsp:nvSpPr>
        <dsp:cNvPr id="0" name=""/>
        <dsp:cNvSpPr/>
      </dsp:nvSpPr>
      <dsp:spPr>
        <a:xfrm>
          <a:off x="668761" y="2034718"/>
          <a:ext cx="6021056" cy="8913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SWOT-</a:t>
          </a:r>
          <a:r>
            <a:rPr lang="uk-UA" sz="2800" kern="1200" dirty="0" smtClean="0"/>
            <a:t>матриця, цілі та завдання стратегії</a:t>
          </a:r>
          <a:endParaRPr lang="uk-UA" sz="2800" kern="1200" dirty="0"/>
        </a:p>
      </dsp:txBody>
      <dsp:txXfrm>
        <a:off x="1114442" y="2034718"/>
        <a:ext cx="5129695" cy="891361"/>
      </dsp:txXfrm>
    </dsp:sp>
    <dsp:sp modelId="{4CA81F24-A865-40AB-A4F2-C8BF1B77DB36}">
      <dsp:nvSpPr>
        <dsp:cNvPr id="0" name=""/>
        <dsp:cNvSpPr/>
      </dsp:nvSpPr>
      <dsp:spPr>
        <a:xfrm>
          <a:off x="6400125" y="2109276"/>
          <a:ext cx="2636938" cy="7398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Робоча група</a:t>
          </a:r>
          <a:endParaRPr lang="uk-UA" sz="1800" kern="1200" dirty="0"/>
        </a:p>
      </dsp:txBody>
      <dsp:txXfrm>
        <a:off x="6770040" y="2109276"/>
        <a:ext cx="1897109" cy="739829"/>
      </dsp:txXfrm>
    </dsp:sp>
    <dsp:sp modelId="{5036E518-DB19-4391-B957-665DD94734AC}">
      <dsp:nvSpPr>
        <dsp:cNvPr id="0" name=""/>
        <dsp:cNvSpPr/>
      </dsp:nvSpPr>
      <dsp:spPr>
        <a:xfrm>
          <a:off x="8778123" y="2109276"/>
          <a:ext cx="1849574" cy="7398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4 місяць</a:t>
          </a:r>
          <a:endParaRPr lang="uk-UA" sz="2000" kern="1200" dirty="0"/>
        </a:p>
      </dsp:txBody>
      <dsp:txXfrm>
        <a:off x="9148038" y="2109276"/>
        <a:ext cx="1109745" cy="739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88DC1-27F2-4B4E-97CA-925B87078E94}">
      <dsp:nvSpPr>
        <dsp:cNvPr id="0" name=""/>
        <dsp:cNvSpPr/>
      </dsp:nvSpPr>
      <dsp:spPr>
        <a:xfrm>
          <a:off x="491922" y="27412"/>
          <a:ext cx="6103026" cy="903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Затвердження стратегії</a:t>
          </a:r>
          <a:endParaRPr lang="uk-UA" sz="2800" kern="1200" dirty="0"/>
        </a:p>
      </dsp:txBody>
      <dsp:txXfrm>
        <a:off x="943670" y="27412"/>
        <a:ext cx="5199530" cy="903496"/>
      </dsp:txXfrm>
    </dsp:sp>
    <dsp:sp modelId="{2545EE35-1824-45A3-957B-7357F089DC50}">
      <dsp:nvSpPr>
        <dsp:cNvPr id="0" name=""/>
        <dsp:cNvSpPr/>
      </dsp:nvSpPr>
      <dsp:spPr>
        <a:xfrm>
          <a:off x="6339796" y="77745"/>
          <a:ext cx="2813969" cy="7499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Керівний комітет, обласна рада</a:t>
          </a:r>
          <a:endParaRPr lang="uk-UA" sz="1800" kern="1200" dirty="0"/>
        </a:p>
      </dsp:txBody>
      <dsp:txXfrm>
        <a:off x="6714747" y="77745"/>
        <a:ext cx="2064068" cy="749901"/>
      </dsp:txXfrm>
    </dsp:sp>
    <dsp:sp modelId="{E9C74DC5-DB77-466A-ACCD-0AECC5D29B5C}">
      <dsp:nvSpPr>
        <dsp:cNvPr id="0" name=""/>
        <dsp:cNvSpPr/>
      </dsp:nvSpPr>
      <dsp:spPr>
        <a:xfrm>
          <a:off x="8891299" y="77745"/>
          <a:ext cx="1874754" cy="7499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5 місяць</a:t>
          </a:r>
          <a:endParaRPr lang="uk-UA" sz="2000" kern="1200" dirty="0"/>
        </a:p>
      </dsp:txBody>
      <dsp:txXfrm>
        <a:off x="9266250" y="77745"/>
        <a:ext cx="1124853" cy="749901"/>
      </dsp:txXfrm>
    </dsp:sp>
    <dsp:sp modelId="{6D86C9A8-86F7-43B7-9A84-72CF60A7E6A4}">
      <dsp:nvSpPr>
        <dsp:cNvPr id="0" name=""/>
        <dsp:cNvSpPr/>
      </dsp:nvSpPr>
      <dsp:spPr>
        <a:xfrm>
          <a:off x="491922" y="1057397"/>
          <a:ext cx="6103026" cy="903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Підготовка Плану заходів</a:t>
          </a:r>
          <a:endParaRPr lang="uk-UA" sz="2800" kern="1200" dirty="0"/>
        </a:p>
      </dsp:txBody>
      <dsp:txXfrm>
        <a:off x="943670" y="1057397"/>
        <a:ext cx="5199530" cy="903496"/>
      </dsp:txXfrm>
    </dsp:sp>
    <dsp:sp modelId="{9CFDFB44-18C0-42B2-9D78-2C15F12176BE}">
      <dsp:nvSpPr>
        <dsp:cNvPr id="0" name=""/>
        <dsp:cNvSpPr/>
      </dsp:nvSpPr>
      <dsp:spPr>
        <a:xfrm>
          <a:off x="6339796" y="1107731"/>
          <a:ext cx="2813969" cy="7499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Експертні групи</a:t>
          </a:r>
          <a:endParaRPr lang="uk-UA" sz="1800" kern="1200" dirty="0"/>
        </a:p>
      </dsp:txBody>
      <dsp:txXfrm>
        <a:off x="6714747" y="1107731"/>
        <a:ext cx="2064068" cy="749901"/>
      </dsp:txXfrm>
    </dsp:sp>
    <dsp:sp modelId="{FBB8E26E-7D0E-4D56-BC7B-EE10FD5ED946}">
      <dsp:nvSpPr>
        <dsp:cNvPr id="0" name=""/>
        <dsp:cNvSpPr/>
      </dsp:nvSpPr>
      <dsp:spPr>
        <a:xfrm>
          <a:off x="8891299" y="1107731"/>
          <a:ext cx="1874754" cy="7499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6-9 місяці</a:t>
          </a:r>
          <a:endParaRPr lang="uk-UA" sz="2000" kern="1200" dirty="0"/>
        </a:p>
      </dsp:txBody>
      <dsp:txXfrm>
        <a:off x="9266250" y="1107731"/>
        <a:ext cx="1124853" cy="749901"/>
      </dsp:txXfrm>
    </dsp:sp>
    <dsp:sp modelId="{06149F9A-DF81-4AC5-8038-427E0C24119A}">
      <dsp:nvSpPr>
        <dsp:cNvPr id="0" name=""/>
        <dsp:cNvSpPr/>
      </dsp:nvSpPr>
      <dsp:spPr>
        <a:xfrm>
          <a:off x="530406" y="2061868"/>
          <a:ext cx="6103026" cy="903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Затвердження Плану заходів</a:t>
          </a:r>
          <a:endParaRPr lang="uk-UA" sz="2800" kern="1200" dirty="0"/>
        </a:p>
      </dsp:txBody>
      <dsp:txXfrm>
        <a:off x="982154" y="2061868"/>
        <a:ext cx="5199530" cy="903496"/>
      </dsp:txXfrm>
    </dsp:sp>
    <dsp:sp modelId="{4CA81F24-A865-40AB-A4F2-C8BF1B77DB36}">
      <dsp:nvSpPr>
        <dsp:cNvPr id="0" name=""/>
        <dsp:cNvSpPr/>
      </dsp:nvSpPr>
      <dsp:spPr>
        <a:xfrm>
          <a:off x="6339796" y="2137717"/>
          <a:ext cx="2813969" cy="7499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Керівний комітет, обласна рада</a:t>
          </a:r>
          <a:endParaRPr lang="uk-UA" sz="1800" kern="1200" dirty="0"/>
        </a:p>
      </dsp:txBody>
      <dsp:txXfrm>
        <a:off x="6714747" y="2137717"/>
        <a:ext cx="2064068" cy="749901"/>
      </dsp:txXfrm>
    </dsp:sp>
    <dsp:sp modelId="{5036E518-DB19-4391-B957-665DD94734AC}">
      <dsp:nvSpPr>
        <dsp:cNvPr id="0" name=""/>
        <dsp:cNvSpPr/>
      </dsp:nvSpPr>
      <dsp:spPr>
        <a:xfrm>
          <a:off x="8891299" y="2137717"/>
          <a:ext cx="1874754" cy="7499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10-11 місяці</a:t>
          </a:r>
          <a:endParaRPr lang="uk-UA" sz="2000" kern="1200" dirty="0"/>
        </a:p>
      </dsp:txBody>
      <dsp:txXfrm>
        <a:off x="9266250" y="2137717"/>
        <a:ext cx="1124853" cy="749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4BAC-6D32-48F8-B4E0-B94BE6C58354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C068C-43D5-4A42-888A-B76327F5D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F13174-AA60-49F8-8D1C-2626DBCBB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53" y="5923307"/>
            <a:ext cx="7019028" cy="460372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3EBC4B6D-0FF5-4F19-B114-7CC53E34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CA0B6C10-C520-42F6-8D29-2C3B1E45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198"/>
            <a:ext cx="10515600" cy="45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63496A-B0A9-4B48-A478-B7B405133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6788" y="4584254"/>
            <a:ext cx="7766050" cy="4667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93E16DF-F5BE-4DC1-BDFF-35FF556CB9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75" y="5293454"/>
            <a:ext cx="1447416" cy="10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6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444A1D-85D3-448C-B8A1-CFC2C323C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A666E87F-2ACF-4A9A-AD3C-61ED4529B8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0900" y="1402503"/>
            <a:ext cx="10758488" cy="517440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D36C1FFF-71EB-4A31-A7B5-416085F4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FA298A-EA02-4091-B747-9460F14F65F2}"/>
              </a:ext>
            </a:extLst>
          </p:cNvPr>
          <p:cNvSpPr/>
          <p:nvPr userDrawn="1"/>
        </p:nvSpPr>
        <p:spPr>
          <a:xfrm>
            <a:off x="0" y="0"/>
            <a:ext cx="12192000" cy="1041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dirty="0"/>
              <a:t>м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6ED461-3CC3-4EEF-BB03-1929DA3185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49" y="283729"/>
            <a:ext cx="8129902" cy="533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C64C10-3530-4651-8681-E166D2C36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75" y="5293454"/>
            <a:ext cx="1447416" cy="10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8235-E463-4E67-91F7-2CC5B5CFB5B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052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6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6275" y="2889846"/>
            <a:ext cx="7425005" cy="1299769"/>
          </a:xfrm>
          <a:prstGeom prst="rect">
            <a:avLst/>
          </a:prstGeom>
          <a:solidFill>
            <a:srgbClr val="6D9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2816275" y="2889847"/>
            <a:ext cx="60479" cy="1485123"/>
          </a:xfrm>
          <a:prstGeom prst="rect">
            <a:avLst/>
          </a:prstGeom>
          <a:solidFill>
            <a:srgbClr val="B9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BE1F7F6-EC75-453B-8094-923F7780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54" y="3273013"/>
            <a:ext cx="7364526" cy="702217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Підготовка регіональних стратегій розвитку </a:t>
            </a:r>
            <a:r>
              <a:rPr lang="ru-RU" sz="2400" dirty="0" smtClean="0">
                <a:solidFill>
                  <a:schemeClr val="bg1"/>
                </a:solidFill>
              </a:rPr>
              <a:t>на </a:t>
            </a:r>
            <a:r>
              <a:rPr lang="ru-RU" sz="2400" dirty="0" err="1">
                <a:solidFill>
                  <a:schemeClr val="bg1"/>
                </a:solidFill>
              </a:rPr>
              <a:t>період</a:t>
            </a:r>
            <a:r>
              <a:rPr lang="ru-RU" sz="2400" dirty="0">
                <a:solidFill>
                  <a:schemeClr val="bg1"/>
                </a:solidFill>
              </a:rPr>
              <a:t> до 2027 </a:t>
            </a:r>
            <a:r>
              <a:rPr lang="ru-RU" sz="2400" dirty="0" smtClean="0">
                <a:solidFill>
                  <a:schemeClr val="bg1"/>
                </a:solidFill>
              </a:rPr>
              <a:t>року на засадах смарт-</a:t>
            </a:r>
            <a:r>
              <a:rPr lang="ru-RU" sz="2400" dirty="0" err="1" smtClean="0">
                <a:solidFill>
                  <a:schemeClr val="bg1"/>
                </a:solidFill>
              </a:rPr>
              <a:t>спеціалізації</a:t>
            </a:r>
            <a:r>
              <a:rPr lang="en-US" sz="2400" dirty="0" smtClean="0">
                <a:solidFill>
                  <a:schemeClr val="bg1"/>
                </a:solidFill>
              </a:rPr>
              <a:t>            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6FC4516-E3BE-429A-BE05-A6CF3609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809" y="2120004"/>
            <a:ext cx="10515600" cy="645613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Група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радників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з </a:t>
            </a:r>
            <a:r>
              <a:rPr lang="ru-RU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впровадження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державної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регіональної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політики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в </a:t>
            </a:r>
            <a:r>
              <a:rPr lang="ru-RU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Україні</a:t>
            </a:r>
            <a:endParaRPr lang="en-US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77" y="893963"/>
            <a:ext cx="3224545" cy="958563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66FC4516-E3BE-429A-BE05-A6CF3609CFB2}"/>
              </a:ext>
            </a:extLst>
          </p:cNvPr>
          <p:cNvSpPr txBox="1">
            <a:spLocks/>
          </p:cNvSpPr>
          <p:nvPr/>
        </p:nvSpPr>
        <p:spPr>
          <a:xfrm>
            <a:off x="990600" y="4797552"/>
            <a:ext cx="10515600" cy="8326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05 лютого 2019 року</a:t>
            </a:r>
          </a:p>
          <a:p>
            <a:r>
              <a:rPr lang="ru-RU" sz="1600" dirty="0" smtClean="0"/>
              <a:t> </a:t>
            </a:r>
          </a:p>
          <a:p>
            <a:r>
              <a:rPr lang="ru-RU" sz="1600" dirty="0" smtClean="0"/>
              <a:t>м. </a:t>
            </a:r>
            <a:r>
              <a:rPr lang="ru-RU" sz="1600" dirty="0" err="1" smtClean="0"/>
              <a:t>Київ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8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090AC618-3B1A-494C-9BCF-930BE2AFFC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8131" y="3047279"/>
            <a:ext cx="9075738" cy="76344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4000" b="1" dirty="0">
                <a:solidFill>
                  <a:srgbClr val="FDBB2D"/>
                </a:solidFill>
                <a:ea typeface="Verdana" pitchFamily="34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5789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31371"/>
            <a:ext cx="9857232" cy="1065167"/>
          </a:xfrm>
        </p:spPr>
        <p:txBody>
          <a:bodyPr/>
          <a:lstStyle/>
          <a:p>
            <a:r>
              <a:rPr lang="ru-RU" sz="3200" dirty="0" err="1" smtClean="0">
                <a:solidFill>
                  <a:srgbClr val="FDBB2D"/>
                </a:solidFill>
              </a:rPr>
              <a:t>Висновки</a:t>
            </a:r>
            <a:r>
              <a:rPr lang="ru-RU" sz="3200" dirty="0" smtClean="0">
                <a:solidFill>
                  <a:srgbClr val="FDBB2D"/>
                </a:solidFill>
              </a:rPr>
              <a:t> з </a:t>
            </a:r>
            <a:r>
              <a:rPr lang="ru-RU" sz="3200" dirty="0" err="1" smtClean="0">
                <a:solidFill>
                  <a:srgbClr val="FDBB2D"/>
                </a:solidFill>
              </a:rPr>
              <a:t>регіональних</a:t>
            </a:r>
            <a:r>
              <a:rPr lang="ru-RU" sz="3200" dirty="0" smtClean="0">
                <a:solidFill>
                  <a:srgbClr val="FDBB2D"/>
                </a:solidFill>
              </a:rPr>
              <a:t> стратегій-2020</a:t>
            </a:r>
            <a:endParaRPr lang="uk-UA" sz="3200" dirty="0">
              <a:solidFill>
                <a:srgbClr val="FDBB2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59" y="1533812"/>
            <a:ext cx="5956308" cy="1121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253" y="1533811"/>
            <a:ext cx="4657748" cy="1075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32" y="2608818"/>
            <a:ext cx="5220392" cy="3881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484" y="2655573"/>
            <a:ext cx="5107370" cy="383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588" y="153893"/>
            <a:ext cx="10408412" cy="906163"/>
          </a:xfrm>
        </p:spPr>
        <p:txBody>
          <a:bodyPr/>
          <a:lstStyle/>
          <a:p>
            <a:r>
              <a:rPr lang="uk-UA" sz="4000" dirty="0" smtClean="0">
                <a:solidFill>
                  <a:srgbClr val="FDBB2D"/>
                </a:solidFill>
              </a:rPr>
              <a:t>підготовка стратегії-2027 </a:t>
            </a:r>
            <a:r>
              <a:rPr lang="uk-UA" sz="4000" dirty="0">
                <a:solidFill>
                  <a:srgbClr val="FDBB2D"/>
                </a:solidFill>
              </a:rPr>
              <a:t>та </a:t>
            </a:r>
            <a:r>
              <a:rPr lang="uk-UA" sz="4000" dirty="0" smtClean="0">
                <a:solidFill>
                  <a:srgbClr val="FDBB2D"/>
                </a:solidFill>
              </a:rPr>
              <a:t>плану </a:t>
            </a:r>
            <a:r>
              <a:rPr lang="uk-UA" sz="4000" dirty="0">
                <a:solidFill>
                  <a:srgbClr val="FDBB2D"/>
                </a:solidFill>
              </a:rPr>
              <a:t>заходів з її реалізації 2021-2023 </a:t>
            </a:r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1694965" y="400673"/>
            <a:ext cx="8681854" cy="54630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PF Square Sans Pro" panose="02000506040000020004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PF Square Sans Pro" panose="02000506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F Square Sans Pro" panose="02000506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PF Square Sans Pro" panose="02000506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PF Square Sans Pro" panose="02000506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F Square Sans Pro" panose="02000506040000020004" pitchFamily="2" charset="0"/>
              <a:ea typeface="+mn-ea"/>
              <a:cs typeface="+mn-cs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56648" y="5586984"/>
            <a:ext cx="10758488" cy="1114864"/>
          </a:xfrm>
        </p:spPr>
        <p:txBody>
          <a:bodyPr/>
          <a:lstStyle/>
          <a:p>
            <a:r>
              <a:rPr lang="uk-UA" sz="2800" dirty="0" smtClean="0">
                <a:solidFill>
                  <a:srgbClr val="002060"/>
                </a:solidFill>
              </a:rPr>
              <a:t>Майбутній 7-річний розвиток вашого регіону значною мірою </a:t>
            </a:r>
            <a:r>
              <a:rPr lang="uk-UA" sz="2800" b="1" dirty="0" err="1">
                <a:solidFill>
                  <a:srgbClr val="FF0000"/>
                </a:solidFill>
              </a:rPr>
              <a:t>залежатиме</a:t>
            </a:r>
            <a:r>
              <a:rPr lang="uk-UA" sz="2800" b="1" dirty="0">
                <a:solidFill>
                  <a:srgbClr val="FF0000"/>
                </a:solidFill>
              </a:rPr>
              <a:t> від того, </a:t>
            </a:r>
            <a:r>
              <a:rPr lang="uk-UA" sz="2800" b="1" dirty="0" smtClean="0">
                <a:solidFill>
                  <a:srgbClr val="FF0000"/>
                </a:solidFill>
              </a:rPr>
              <a:t>як буде побудований процес </a:t>
            </a:r>
            <a:r>
              <a:rPr lang="uk-UA" sz="2800" dirty="0" smtClean="0">
                <a:solidFill>
                  <a:srgbClr val="002060"/>
                </a:solidFill>
              </a:rPr>
              <a:t>стратегічного планування упродовж 2019 року</a:t>
            </a:r>
          </a:p>
          <a:p>
            <a:endParaRPr lang="uk-UA" sz="2800" dirty="0">
              <a:solidFill>
                <a:srgbClr val="00206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56440" y="2842835"/>
            <a:ext cx="4946904" cy="258870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стратегічні </a:t>
            </a:r>
            <a:r>
              <a:rPr lang="uk-UA" sz="2000" dirty="0">
                <a:solidFill>
                  <a:srgbClr val="FF0000"/>
                </a:solidFill>
              </a:rPr>
              <a:t>документи не отримають позитивний висновок </a:t>
            </a:r>
            <a:r>
              <a:rPr lang="uk-UA" sz="2000" dirty="0" err="1">
                <a:solidFill>
                  <a:srgbClr val="FF0000"/>
                </a:solidFill>
              </a:rPr>
              <a:t>Мінрегіону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FF0000"/>
                </a:solidFill>
              </a:rPr>
              <a:t>ризик втрати коштів ДФРР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FF0000"/>
                </a:solidFill>
              </a:rPr>
              <a:t>продовжимо інвестувати неефективно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FF0000"/>
                </a:solidFill>
              </a:rPr>
              <a:t>втрата робочих місць, бізнесів, відтік населення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56440" y="1688347"/>
            <a:ext cx="4946904" cy="10738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за 1-2 </a:t>
            </a:r>
            <a:r>
              <a:rPr lang="uk-UA" sz="2800" dirty="0">
                <a:solidFill>
                  <a:srgbClr val="FF0000"/>
                </a:solidFill>
              </a:rPr>
              <a:t>місяці спеціаліст ОДА у себе в </a:t>
            </a:r>
            <a:r>
              <a:rPr lang="uk-UA" sz="2800" dirty="0" smtClean="0">
                <a:solidFill>
                  <a:srgbClr val="FF0000"/>
                </a:solidFill>
              </a:rPr>
              <a:t>кабінеті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68440" y="3575304"/>
            <a:ext cx="4946904" cy="18562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70C0"/>
                </a:solidFill>
              </a:rPr>
              <a:t>отримає позитивний висновок </a:t>
            </a:r>
            <a:r>
              <a:rPr lang="uk-UA" sz="2000" dirty="0" err="1">
                <a:solidFill>
                  <a:srgbClr val="0070C0"/>
                </a:solidFill>
              </a:rPr>
              <a:t>Мінрегіону</a:t>
            </a:r>
            <a:r>
              <a:rPr lang="uk-UA" sz="2000" dirty="0">
                <a:solidFill>
                  <a:srgbClr val="0070C0"/>
                </a:solidFill>
              </a:rPr>
              <a:t> </a:t>
            </a:r>
            <a:endParaRPr lang="uk-UA" sz="20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70C0"/>
                </a:solidFill>
              </a:rPr>
              <a:t>кошти </a:t>
            </a:r>
            <a:r>
              <a:rPr lang="uk-UA" sz="2000" dirty="0">
                <a:solidFill>
                  <a:srgbClr val="0070C0"/>
                </a:solidFill>
              </a:rPr>
              <a:t>ДФРР будемо інвестувати в </a:t>
            </a:r>
            <a:r>
              <a:rPr lang="uk-UA" sz="2000" dirty="0" smtClean="0">
                <a:solidFill>
                  <a:srgbClr val="0070C0"/>
                </a:solidFill>
              </a:rPr>
              <a:t>проекти, </a:t>
            </a:r>
            <a:r>
              <a:rPr lang="uk-UA" sz="2000" dirty="0" smtClean="0">
                <a:solidFill>
                  <a:srgbClr val="0070C0"/>
                </a:solidFill>
              </a:rPr>
              <a:t>які створюватимуть </a:t>
            </a:r>
            <a:r>
              <a:rPr lang="uk-UA" sz="2000" dirty="0">
                <a:solidFill>
                  <a:srgbClr val="0070C0"/>
                </a:solidFill>
              </a:rPr>
              <a:t>робочі місця та </a:t>
            </a:r>
            <a:r>
              <a:rPr lang="uk-UA" sz="2000" dirty="0" smtClean="0">
                <a:solidFill>
                  <a:srgbClr val="0070C0"/>
                </a:solidFill>
              </a:rPr>
              <a:t>наповнюватимуть </a:t>
            </a:r>
            <a:r>
              <a:rPr lang="uk-UA" sz="2000" dirty="0">
                <a:solidFill>
                  <a:srgbClr val="0070C0"/>
                </a:solidFill>
              </a:rPr>
              <a:t>місцеві </a:t>
            </a:r>
            <a:r>
              <a:rPr lang="uk-UA" sz="2000" dirty="0" smtClean="0">
                <a:solidFill>
                  <a:srgbClr val="0070C0"/>
                </a:solidFill>
              </a:rPr>
              <a:t>бюджети</a:t>
            </a:r>
            <a:endParaRPr lang="uk-UA" sz="2000" dirty="0">
              <a:solidFill>
                <a:srgbClr val="0070C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568440" y="1688347"/>
            <a:ext cx="4946904" cy="1731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70C0"/>
                </a:solidFill>
              </a:rPr>
              <a:t>за 7-12 </a:t>
            </a:r>
            <a:r>
              <a:rPr lang="uk-UA" sz="2800" dirty="0">
                <a:solidFill>
                  <a:srgbClr val="0070C0"/>
                </a:solidFill>
              </a:rPr>
              <a:t>місяців із широким залученням регіональних експертів та відкритим публічним обговоренням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505899" y="1225296"/>
            <a:ext cx="1529993" cy="463051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61890" y="1225296"/>
            <a:ext cx="1457217" cy="463051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9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xmlns="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976" y="331371"/>
            <a:ext cx="9966960" cy="906163"/>
          </a:xfrm>
        </p:spPr>
        <p:txBody>
          <a:bodyPr/>
          <a:lstStyle/>
          <a:p>
            <a:r>
              <a:rPr lang="uk-UA" sz="3200" dirty="0" smtClean="0">
                <a:solidFill>
                  <a:srgbClr val="FDBB2D"/>
                </a:solidFill>
              </a:rPr>
              <a:t>Все ще поширений «кабінетний</a:t>
            </a:r>
            <a:r>
              <a:rPr lang="uk-UA" sz="3200" dirty="0" smtClean="0">
                <a:solidFill>
                  <a:srgbClr val="FDBB2D"/>
                </a:solidFill>
              </a:rPr>
              <a:t>» процес підготовки регіональних стратегій</a:t>
            </a:r>
            <a:endParaRPr lang="uk-UA" sz="3200" dirty="0">
              <a:solidFill>
                <a:srgbClr val="FDBB2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4440" y="2176272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ОДА</a:t>
            </a:r>
            <a:endParaRPr lang="uk-UA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6630" y="2176269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облрада</a:t>
            </a:r>
            <a:endParaRPr lang="uk-UA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8991" y="5696859"/>
            <a:ext cx="3664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ОМС базового рівня</a:t>
            </a:r>
            <a:endParaRPr lang="uk-UA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1058991" y="2799423"/>
            <a:ext cx="1288973" cy="2664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Надайте пропозиції до стратегії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0800000">
            <a:off x="3227477" y="2799423"/>
            <a:ext cx="1288973" cy="2664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Старі ПКД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02924" y="217627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ОДА</a:t>
            </a:r>
            <a:endParaRPr lang="uk-UA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395962" y="3636762"/>
            <a:ext cx="5924310" cy="23525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</a:rPr>
              <a:t>Результат – відсутність проектів, які б допомагали створювати нові робочі місця та збільшували надходження до місцевих бюджетів</a:t>
            </a:r>
            <a:endParaRPr lang="uk-UA" sz="2400" b="1" dirty="0">
              <a:solidFill>
                <a:srgbClr val="FFC000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4535853" y="1746696"/>
            <a:ext cx="2728583" cy="1355805"/>
          </a:xfrm>
          <a:prstGeom prst="rightArrow">
            <a:avLst>
              <a:gd name="adj1" fmla="val 79609"/>
              <a:gd name="adj2" fmla="val 220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«стратегія» </a:t>
            </a:r>
            <a:r>
              <a:rPr lang="uk-UA" sz="1400" b="1" dirty="0" smtClean="0">
                <a:solidFill>
                  <a:srgbClr val="FF0000"/>
                </a:solidFill>
              </a:rPr>
              <a:t>(несистемний перелік об'єктів соціальної сфери на ХХ млрд грн.)</a:t>
            </a:r>
            <a:endParaRPr lang="uk-UA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9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  <p:bldP spid="30" grpId="0" animBg="1"/>
      <p:bldP spid="31" grpId="0" animBg="1"/>
      <p:bldP spid="32" grpId="0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44800"/>
            <a:ext cx="12213107" cy="6846168"/>
            <a:chOff x="-54952" y="30882"/>
            <a:chExt cx="12213107" cy="684616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952" y="30882"/>
              <a:ext cx="12213107" cy="6846168"/>
            </a:xfrm>
            <a:prstGeom prst="rect">
              <a:avLst/>
            </a:prstGeom>
          </p:spPr>
        </p:pic>
        <p:sp>
          <p:nvSpPr>
            <p:cNvPr id="16" name="Объект 1"/>
            <p:cNvSpPr txBox="1">
              <a:spLocks/>
            </p:cNvSpPr>
            <p:nvPr/>
          </p:nvSpPr>
          <p:spPr>
            <a:xfrm>
              <a:off x="1064029" y="1113905"/>
              <a:ext cx="8681854" cy="546300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PF Square Sans Pro" panose="02000506040000020004" pitchFamily="2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PF Square Sans Pro" panose="02000506040000020004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F Square Sans Pro" panose="02000506040000020004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PF Square Sans Pro" panose="02000506040000020004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PF Square Sans Pro" panose="02000506040000020004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46598" y="1572673"/>
              <a:ext cx="147591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 Галузеві  </a:t>
              </a:r>
            </a:p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підгрупи</a:t>
              </a:r>
              <a:endParaRPr lang="uk-UA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584" y="1565056"/>
              <a:ext cx="146065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   Робоча  </a:t>
              </a:r>
            </a:p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група</a:t>
              </a:r>
              <a:endParaRPr lang="uk-UA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1441" y="1565056"/>
              <a:ext cx="186884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  Погодження</a:t>
              </a:r>
              <a:endParaRPr lang="uk-UA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17798" y="1518889"/>
              <a:ext cx="214475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  Затвердження</a:t>
              </a:r>
              <a:endParaRPr lang="uk-UA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0101" y="3453966"/>
              <a:ext cx="87716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  Дані</a:t>
              </a:r>
              <a:endParaRPr lang="uk-UA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68687" y="3453966"/>
              <a:ext cx="87716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  Дані</a:t>
              </a:r>
              <a:endParaRPr lang="uk-UA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79631" y="3453966"/>
              <a:ext cx="171854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  Пропозиції</a:t>
              </a:r>
              <a:endParaRPr lang="uk-UA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5942" y="3475880"/>
              <a:ext cx="13837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  Рішення</a:t>
              </a:r>
              <a:endParaRPr lang="uk-UA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36457" y="3484950"/>
              <a:ext cx="222169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  Впровадження</a:t>
              </a:r>
              <a:endParaRPr lang="uk-UA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67264" y="4055592"/>
              <a:ext cx="1220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  науковці</a:t>
              </a:r>
              <a:endParaRPr lang="uk-UA" dirty="0">
                <a:solidFill>
                  <a:srgbClr val="00206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5439" y="4964101"/>
              <a:ext cx="14638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  підприємці</a:t>
              </a:r>
              <a:endParaRPr lang="uk-UA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5889" y="5585838"/>
              <a:ext cx="338297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  інституції підтримки бізнесу, </a:t>
              </a:r>
            </a:p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громадський сектор</a:t>
              </a:r>
              <a:endParaRPr lang="uk-UA" dirty="0">
                <a:solidFill>
                  <a:srgbClr val="00206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51089" y="3005683"/>
              <a:ext cx="18525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  місцева влада</a:t>
              </a:r>
              <a:endParaRPr lang="uk-UA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5918" y="3231235"/>
              <a:ext cx="8899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лідери</a:t>
              </a:r>
              <a:endParaRPr lang="uk-UA" dirty="0">
                <a:solidFill>
                  <a:srgbClr val="00206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95918" y="4331735"/>
              <a:ext cx="8899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лідери</a:t>
              </a:r>
              <a:endParaRPr lang="uk-UA" dirty="0">
                <a:solidFill>
                  <a:srgbClr val="00206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95917" y="5342876"/>
              <a:ext cx="8899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лідери</a:t>
              </a:r>
              <a:endParaRPr lang="uk-UA" dirty="0">
                <a:solidFill>
                  <a:srgbClr val="00206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57599" y="4531380"/>
              <a:ext cx="926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  ОДА  </a:t>
              </a:r>
              <a:endParaRPr lang="uk-UA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12338" y="4568792"/>
              <a:ext cx="17035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Обласна рада</a:t>
              </a:r>
              <a:endParaRPr lang="uk-UA" dirty="0">
                <a:solidFill>
                  <a:srgbClr val="00206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39374" y="236354"/>
              <a:ext cx="9122474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rgbClr val="FDBB2D"/>
                  </a:solidFill>
                  <a:latin typeface="+mj-lt"/>
                  <a:ea typeface="+mj-ea"/>
                  <a:cs typeface="+mj-cs"/>
                </a:rPr>
                <a:t>Процес </a:t>
              </a:r>
              <a:r>
                <a:rPr lang="uk-UA" sz="3200" dirty="0" smtClean="0">
                  <a:solidFill>
                    <a:srgbClr val="FDBB2D"/>
                  </a:solidFill>
                  <a:latin typeface="+mj-lt"/>
                  <a:ea typeface="+mj-ea"/>
                  <a:cs typeface="+mj-cs"/>
                </a:rPr>
                <a:t>прийняття рішень</a:t>
              </a:r>
              <a:r>
                <a:rPr lang="en-US" sz="3200" dirty="0" smtClean="0">
                  <a:solidFill>
                    <a:srgbClr val="FDBB2D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uk-UA" sz="3200" dirty="0" smtClean="0">
                  <a:solidFill>
                    <a:srgbClr val="FDBB2D"/>
                  </a:solidFill>
                  <a:latin typeface="+mj-lt"/>
                  <a:ea typeface="+mj-ea"/>
                  <a:cs typeface="+mj-cs"/>
                </a:rPr>
                <a:t>щодо смарт-спеціалізації</a:t>
              </a:r>
              <a:endParaRPr lang="uk-UA" sz="3200" dirty="0">
                <a:solidFill>
                  <a:srgbClr val="FDBB2D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55069"/>
            <a:ext cx="9860464" cy="906163"/>
          </a:xfrm>
          <a:solidFill>
            <a:schemeClr val="bg1"/>
          </a:solidFill>
        </p:spPr>
        <p:txBody>
          <a:bodyPr/>
          <a:lstStyle/>
          <a:p>
            <a:r>
              <a:rPr lang="uk-UA" sz="3200" dirty="0" smtClean="0">
                <a:solidFill>
                  <a:srgbClr val="FDBB2D"/>
                </a:solidFill>
              </a:rPr>
              <a:t>Правильний процес </a:t>
            </a:r>
            <a:r>
              <a:rPr lang="uk-UA" sz="3200" dirty="0" smtClean="0">
                <a:solidFill>
                  <a:srgbClr val="FDBB2D"/>
                </a:solidFill>
              </a:rPr>
              <a:t>підготовки регіональних стратегій</a:t>
            </a:r>
            <a:endParaRPr lang="uk-UA" sz="3200" dirty="0">
              <a:solidFill>
                <a:srgbClr val="FDB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664" y="331371"/>
            <a:ext cx="10177272" cy="906163"/>
          </a:xfrm>
        </p:spPr>
        <p:txBody>
          <a:bodyPr/>
          <a:lstStyle/>
          <a:p>
            <a:r>
              <a:rPr lang="uk-UA" sz="3200" dirty="0" smtClean="0">
                <a:solidFill>
                  <a:srgbClr val="FDBB2D"/>
                </a:solidFill>
              </a:rPr>
              <a:t>Як</a:t>
            </a:r>
            <a:r>
              <a:rPr lang="ru-RU" sz="3200" dirty="0" smtClean="0">
                <a:solidFill>
                  <a:srgbClr val="FDBB2D"/>
                </a:solidFill>
              </a:rPr>
              <a:t> </a:t>
            </a:r>
            <a:r>
              <a:rPr lang="ru-RU" sz="3200" dirty="0" err="1" smtClean="0">
                <a:solidFill>
                  <a:srgbClr val="FDBB2D"/>
                </a:solidFill>
              </a:rPr>
              <a:t>визначити</a:t>
            </a:r>
            <a:r>
              <a:rPr lang="ru-RU" sz="3200" dirty="0" smtClean="0">
                <a:solidFill>
                  <a:srgbClr val="FDBB2D"/>
                </a:solidFill>
              </a:rPr>
              <a:t> СМАРТ-</a:t>
            </a:r>
            <a:r>
              <a:rPr lang="ru-RU" sz="3200" dirty="0" err="1" smtClean="0">
                <a:solidFill>
                  <a:srgbClr val="FDBB2D"/>
                </a:solidFill>
              </a:rPr>
              <a:t>спеціалізації</a:t>
            </a:r>
            <a:endParaRPr lang="uk-UA" sz="3200" dirty="0">
              <a:solidFill>
                <a:srgbClr val="FDBB2D"/>
              </a:solidFill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804672" y="1572768"/>
            <a:ext cx="4946904" cy="45445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Кількісне та якісне дослідження даних</a:t>
            </a:r>
            <a:endParaRPr lang="uk-UA" sz="3600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34912" y="1572768"/>
            <a:ext cx="4946904" cy="45445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Процес підприємницького відкриття </a:t>
            </a:r>
            <a:r>
              <a:rPr lang="uk-UA" sz="2800" dirty="0" smtClean="0"/>
              <a:t>(обговорення за участі бізнесу, науки, влади, інституцій підтримки бізнесу)</a:t>
            </a:r>
            <a:endParaRPr lang="uk-UA" sz="3200" dirty="0"/>
          </a:p>
        </p:txBody>
      </p:sp>
      <p:sp>
        <p:nvSpPr>
          <p:cNvPr id="4" name="Плюс 3"/>
          <p:cNvSpPr/>
          <p:nvPr/>
        </p:nvSpPr>
        <p:spPr>
          <a:xfrm>
            <a:off x="5814060" y="3570732"/>
            <a:ext cx="658368" cy="5486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64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264" y="331371"/>
            <a:ext cx="9497124" cy="906163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Найбільш </a:t>
            </a:r>
            <a:r>
              <a:rPr lang="uk-UA" sz="3200" dirty="0" smtClean="0">
                <a:solidFill>
                  <a:srgbClr val="FDBB2D"/>
                </a:solidFill>
              </a:rPr>
              <a:t>поширені помилки </a:t>
            </a:r>
            <a:r>
              <a:rPr lang="uk-UA" sz="3200" dirty="0">
                <a:solidFill>
                  <a:srgbClr val="FDBB2D"/>
                </a:solidFill>
              </a:rPr>
              <a:t>у процесі визначення пріоритетних сфер </a:t>
            </a:r>
            <a:r>
              <a:rPr lang="uk-UA" sz="3200" dirty="0" smtClean="0">
                <a:solidFill>
                  <a:srgbClr val="FDBB2D"/>
                </a:solidFill>
              </a:rPr>
              <a:t>смарт-спеціалізації</a:t>
            </a:r>
            <a:endParaRPr lang="uk-UA" sz="3200" dirty="0">
              <a:solidFill>
                <a:srgbClr val="FDBB2D"/>
              </a:solidFill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type="body" sz="quarter" idx="10"/>
          </p:nvPr>
        </p:nvSpPr>
        <p:spPr>
          <a:xfrm>
            <a:off x="759460" y="2368295"/>
            <a:ext cx="10758488" cy="4206241"/>
          </a:xfrm>
        </p:spPr>
        <p:txBody>
          <a:bodyPr/>
          <a:lstStyle/>
          <a:p>
            <a:pPr marL="514350" lvl="0" indent="-514350" algn="l">
              <a:buFont typeface="+mj-lt"/>
              <a:buAutoNum type="arabicPeriod"/>
            </a:pPr>
            <a:r>
              <a:rPr lang="uk-UA" sz="4000" b="1" dirty="0" smtClean="0">
                <a:solidFill>
                  <a:srgbClr val="002060"/>
                </a:solidFill>
              </a:rPr>
              <a:t>Розповсюдження </a:t>
            </a:r>
            <a:r>
              <a:rPr lang="uk-UA" sz="4000" b="1" dirty="0">
                <a:solidFill>
                  <a:srgbClr val="002060"/>
                </a:solidFill>
              </a:rPr>
              <a:t>коштів серед найбільш потужних лобі в </a:t>
            </a:r>
            <a:r>
              <a:rPr lang="uk-UA" sz="4000" b="1" dirty="0" smtClean="0">
                <a:solidFill>
                  <a:srgbClr val="002060"/>
                </a:solidFill>
              </a:rPr>
              <a:t>регіоні</a:t>
            </a:r>
          </a:p>
          <a:p>
            <a:pPr marL="514350" lvl="0" indent="-514350" algn="l">
              <a:buFont typeface="+mj-lt"/>
              <a:buAutoNum type="arabicPeriod"/>
            </a:pPr>
            <a:endParaRPr lang="uk-UA" sz="4000" b="1" dirty="0">
              <a:solidFill>
                <a:srgbClr val="002060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uk-UA" sz="4000" b="1" dirty="0">
                <a:solidFill>
                  <a:srgbClr val="002060"/>
                </a:solidFill>
              </a:rPr>
              <a:t>Копіювання пріоритетів інших </a:t>
            </a:r>
            <a:r>
              <a:rPr lang="uk-UA" sz="4000" b="1" dirty="0" smtClean="0">
                <a:solidFill>
                  <a:srgbClr val="002060"/>
                </a:solidFill>
              </a:rPr>
              <a:t>регіонів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9918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47850" y="248690"/>
            <a:ext cx="9075738" cy="906163"/>
          </a:xfrm>
        </p:spPr>
        <p:txBody>
          <a:bodyPr/>
          <a:lstStyle/>
          <a:p>
            <a:r>
              <a:rPr lang="uk-UA" dirty="0" smtClean="0">
                <a:solidFill>
                  <a:srgbClr val="FDBB2D"/>
                </a:solidFill>
              </a:rPr>
              <a:t>Етапи підготовки РСР та ПЗР</a:t>
            </a:r>
            <a:endParaRPr lang="uk-UA" dirty="0">
              <a:solidFill>
                <a:srgbClr val="FDBB2D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05189838"/>
              </p:ext>
            </p:extLst>
          </p:nvPr>
        </p:nvGraphicFramePr>
        <p:xfrm>
          <a:off x="995680" y="786384"/>
          <a:ext cx="11296460" cy="292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40644474"/>
              </p:ext>
            </p:extLst>
          </p:nvPr>
        </p:nvGraphicFramePr>
        <p:xfrm>
          <a:off x="995680" y="3782907"/>
          <a:ext cx="11296460" cy="296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3843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759C788-3C0B-4D12-9BDE-4794FA65A3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uk-UA" sz="3700" dirty="0" smtClean="0">
                <a:solidFill>
                  <a:srgbClr val="002060"/>
                </a:solidFill>
              </a:rPr>
              <a:t>то </a:t>
            </a:r>
            <a:r>
              <a:rPr lang="uk-UA" sz="3700" b="1" dirty="0">
                <a:solidFill>
                  <a:srgbClr val="FF0000"/>
                </a:solidFill>
              </a:rPr>
              <a:t>наступні 7 років </a:t>
            </a:r>
            <a:r>
              <a:rPr lang="uk-UA" sz="3700" dirty="0">
                <a:solidFill>
                  <a:srgbClr val="002060"/>
                </a:solidFill>
              </a:rPr>
              <a:t>будемо їх впроваджувати: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3700" dirty="0">
                <a:solidFill>
                  <a:srgbClr val="002060"/>
                </a:solidFill>
              </a:rPr>
              <a:t>марнуючи обмежені бюджетні ресурси,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3700" dirty="0">
                <a:solidFill>
                  <a:srgbClr val="002060"/>
                </a:solidFill>
              </a:rPr>
              <a:t>втрачаючи конкурентні позиції регіону,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3700" dirty="0">
                <a:solidFill>
                  <a:srgbClr val="002060"/>
                </a:solidFill>
              </a:rPr>
              <a:t>втрачаючи бізнеси,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3700" dirty="0">
                <a:solidFill>
                  <a:srgbClr val="002060"/>
                </a:solidFill>
              </a:rPr>
              <a:t>втрачаючи мешканців</a:t>
            </a:r>
          </a:p>
          <a:p>
            <a:pPr algn="just"/>
            <a:endParaRPr lang="uk-UA" sz="3700" dirty="0">
              <a:solidFill>
                <a:srgbClr val="002060"/>
              </a:solidFill>
            </a:endParaRPr>
          </a:p>
          <a:p>
            <a:pPr algn="just"/>
            <a:r>
              <a:rPr lang="uk-UA" sz="3700" dirty="0">
                <a:solidFill>
                  <a:srgbClr val="002060"/>
                </a:solidFill>
              </a:rPr>
              <a:t>майбутнє ВАШОГО регіону – у ВАШИХ руках</a:t>
            </a:r>
          </a:p>
          <a:p>
            <a:pPr algn="just"/>
            <a:endParaRPr lang="uk-UA" sz="2800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DBB2D"/>
                </a:solidFill>
              </a:rPr>
              <a:t>Якщо зараз </a:t>
            </a:r>
            <a:r>
              <a:rPr lang="ru-RU" sz="3200" dirty="0" err="1">
                <a:solidFill>
                  <a:srgbClr val="FDBB2D"/>
                </a:solidFill>
              </a:rPr>
              <a:t>розробимо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неякісні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DBB2D"/>
                </a:solidFill>
              </a:rPr>
              <a:t>регіональні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DBB2D"/>
                </a:solidFill>
              </a:rPr>
              <a:t>стратегії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endParaRPr lang="uk-UA" sz="3200" dirty="0">
              <a:solidFill>
                <a:srgbClr val="FDB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Main">
      <a:dk1>
        <a:srgbClr val="778899"/>
      </a:dk1>
      <a:lt1>
        <a:sysClr val="window" lastClr="FFFFFF"/>
      </a:lt1>
      <a:dk2>
        <a:srgbClr val="778899"/>
      </a:dk2>
      <a:lt2>
        <a:srgbClr val="FFFFFF"/>
      </a:lt2>
      <a:accent1>
        <a:srgbClr val="FDBB2D"/>
      </a:accent1>
      <a:accent2>
        <a:srgbClr val="191970"/>
      </a:accent2>
      <a:accent3>
        <a:srgbClr val="DCE0E4"/>
      </a:accent3>
      <a:accent4>
        <a:srgbClr val="FCF09F"/>
      </a:accent4>
      <a:accent5>
        <a:srgbClr val="ADD8E6"/>
      </a:accent5>
      <a:accent6>
        <a:srgbClr val="6495ED"/>
      </a:accent6>
      <a:hlink>
        <a:srgbClr val="FDBB2D"/>
      </a:hlink>
      <a:folHlink>
        <a:srgbClr val="6495ED"/>
      </a:folHlink>
    </a:clrScheme>
    <a:fontScheme name="Custom Mai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icrosoft PowerPoint Presentation (3)" id="{4C5171E9-E48E-4009-AED2-D4254FC52701}" vid="{802501F0-E87F-45E2-92E8-BFF97E4057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U-LEAD Presentation Template</Template>
  <TotalTime>2163</TotalTime>
  <Words>375</Words>
  <Application>Microsoft Office PowerPoint</Application>
  <PresentationFormat>Широкоэкранный</PresentationFormat>
  <Paragraphs>83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PF Square Sans Pro</vt:lpstr>
      <vt:lpstr>Verdana</vt:lpstr>
      <vt:lpstr>Office Theme</vt:lpstr>
      <vt:lpstr>Підготовка регіональних стратегій розвитку на період до 2027 року на засадах смарт-спеціалізації            </vt:lpstr>
      <vt:lpstr>Висновки з регіональних стратегій-2020</vt:lpstr>
      <vt:lpstr>підготовка стратегії-2027 та плану заходів з її реалізації 2021-2023 </vt:lpstr>
      <vt:lpstr>Все ще поширений «кабінетний» процес підготовки регіональних стратегій</vt:lpstr>
      <vt:lpstr>Правильний процес підготовки регіональних стратегій</vt:lpstr>
      <vt:lpstr>Як визначити СМАРТ-спеціалізації</vt:lpstr>
      <vt:lpstr>Найбільш поширені помилки у процесі визначення пріоритетних сфер смарт-спеціалізації</vt:lpstr>
      <vt:lpstr>Етапи підготовки РСР та ПЗР</vt:lpstr>
      <vt:lpstr>Якщо зараз розробимо неякісні регіональні стратегії 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Shevchuk</dc:creator>
  <cp:lastModifiedBy>Vasyl</cp:lastModifiedBy>
  <cp:revision>251</cp:revision>
  <dcterms:created xsi:type="dcterms:W3CDTF">2017-10-11T11:50:21Z</dcterms:created>
  <dcterms:modified xsi:type="dcterms:W3CDTF">2019-02-04T09:30:03Z</dcterms:modified>
</cp:coreProperties>
</file>